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5.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6.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6" r:id="rId1"/>
    <p:sldMasterId id="2147483693" r:id="rId2"/>
    <p:sldMasterId id="2147483698" r:id="rId3"/>
    <p:sldMasterId id="2147483708" r:id="rId4"/>
    <p:sldMasterId id="2147483723" r:id="rId5"/>
    <p:sldMasterId id="2147483734" r:id="rId6"/>
    <p:sldMasterId id="2147483757" r:id="rId7"/>
    <p:sldMasterId id="2147483779" r:id="rId8"/>
  </p:sldMasterIdLst>
  <p:notesMasterIdLst>
    <p:notesMasterId r:id="rId27"/>
  </p:notesMasterIdLst>
  <p:handoutMasterIdLst>
    <p:handoutMasterId r:id="rId28"/>
  </p:handoutMasterIdLst>
  <p:sldIdLst>
    <p:sldId id="301" r:id="rId9"/>
    <p:sldId id="429" r:id="rId10"/>
    <p:sldId id="431" r:id="rId11"/>
    <p:sldId id="461" r:id="rId12"/>
    <p:sldId id="446" r:id="rId13"/>
    <p:sldId id="442" r:id="rId14"/>
    <p:sldId id="430" r:id="rId15"/>
    <p:sldId id="432" r:id="rId16"/>
    <p:sldId id="433" r:id="rId17"/>
    <p:sldId id="452" r:id="rId18"/>
    <p:sldId id="453" r:id="rId19"/>
    <p:sldId id="454" r:id="rId20"/>
    <p:sldId id="462" r:id="rId21"/>
    <p:sldId id="463" r:id="rId22"/>
    <p:sldId id="464" r:id="rId23"/>
    <p:sldId id="459" r:id="rId24"/>
    <p:sldId id="436" r:id="rId25"/>
    <p:sldId id="438" r:id="rId26"/>
  </p:sldIdLst>
  <p:sldSz cx="9144000" cy="6858000" type="screen4x3"/>
  <p:notesSz cx="6797675" cy="9872663"/>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orient="horz" pos="660">
          <p15:clr>
            <a:srgbClr val="A4A3A4"/>
          </p15:clr>
        </p15:guide>
        <p15:guide id="3" orient="horz" pos="499">
          <p15:clr>
            <a:srgbClr val="A4A3A4"/>
          </p15:clr>
        </p15:guide>
        <p15:guide id="4" pos="2880">
          <p15:clr>
            <a:srgbClr val="A4A3A4"/>
          </p15:clr>
        </p15:guide>
        <p15:guide id="5" pos="186">
          <p15:clr>
            <a:srgbClr val="A4A3A4"/>
          </p15:clr>
        </p15:guide>
        <p15:guide id="6" pos="1474">
          <p15:clr>
            <a:srgbClr val="A4A3A4"/>
          </p15:clr>
        </p15:guide>
        <p15:guide id="7" pos="5447">
          <p15:clr>
            <a:srgbClr val="A4A3A4"/>
          </p15:clr>
        </p15:guide>
      </p15:sldGuideLst>
    </p:ext>
    <p:ext uri="{2D200454-40CA-4A62-9FC3-DE9A4176ACB9}">
      <p15:notesGuideLst xmlns:p15="http://schemas.microsoft.com/office/powerpoint/2012/main" xmlns="">
        <p15:guide id="1" orient="horz" pos="3126">
          <p15:clr>
            <a:srgbClr val="A4A3A4"/>
          </p15:clr>
        </p15:guide>
        <p15:guide id="2" pos="210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aura Pearson" initials="LP"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2E80"/>
    <a:srgbClr val="000000"/>
    <a:srgbClr val="33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26" autoAdjust="0"/>
    <p:restoredTop sz="95915" autoAdjust="0"/>
  </p:normalViewPr>
  <p:slideViewPr>
    <p:cSldViewPr>
      <p:cViewPr>
        <p:scale>
          <a:sx n="71" d="100"/>
          <a:sy n="71" d="100"/>
        </p:scale>
        <p:origin x="-1278" y="-90"/>
      </p:cViewPr>
      <p:guideLst>
        <p:guide orient="horz" pos="2160"/>
        <p:guide orient="horz" pos="660"/>
        <p:guide orient="horz" pos="499"/>
        <p:guide pos="2880"/>
        <p:guide pos="186"/>
        <p:guide pos="1474"/>
        <p:guide pos="5447"/>
      </p:guideLst>
    </p:cSldViewPr>
  </p:slideViewPr>
  <p:notesTextViewPr>
    <p:cViewPr>
      <p:scale>
        <a:sx n="100" d="100"/>
        <a:sy n="100" d="100"/>
      </p:scale>
      <p:origin x="0" y="0"/>
    </p:cViewPr>
  </p:notesTextViewPr>
  <p:sorterViewPr>
    <p:cViewPr>
      <p:scale>
        <a:sx n="90" d="100"/>
        <a:sy n="90" d="100"/>
      </p:scale>
      <p:origin x="0" y="0"/>
    </p:cViewPr>
  </p:sorterViewPr>
  <p:notesViewPr>
    <p:cSldViewPr>
      <p:cViewPr varScale="1">
        <p:scale>
          <a:sx n="65" d="100"/>
          <a:sy n="65" d="100"/>
        </p:scale>
        <p:origin x="-2880" y="-120"/>
      </p:cViewPr>
      <p:guideLst>
        <p:guide orient="horz" pos="3109"/>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handoutMaster" Target="handoutMasters/handout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958" cy="49418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1098" y="0"/>
            <a:ext cx="2944958" cy="494186"/>
          </a:xfrm>
          <a:prstGeom prst="rect">
            <a:avLst/>
          </a:prstGeom>
        </p:spPr>
        <p:txBody>
          <a:bodyPr vert="horz" lIns="91440" tIns="45720" rIns="91440" bIns="45720" rtlCol="0"/>
          <a:lstStyle>
            <a:lvl1pPr algn="r">
              <a:defRPr sz="1200"/>
            </a:lvl1pPr>
          </a:lstStyle>
          <a:p>
            <a:fld id="{92540ED2-C8DD-48ED-9F53-85303865A1CD}" type="datetimeFigureOut">
              <a:rPr lang="en-GB" smtClean="0"/>
              <a:t>30/03/2015</a:t>
            </a:fld>
            <a:endParaRPr lang="en-GB"/>
          </a:p>
        </p:txBody>
      </p:sp>
      <p:sp>
        <p:nvSpPr>
          <p:cNvPr id="4" name="Footer Placeholder 3"/>
          <p:cNvSpPr>
            <a:spLocks noGrp="1"/>
          </p:cNvSpPr>
          <p:nvPr>
            <p:ph type="ftr" sz="quarter" idx="2"/>
          </p:nvPr>
        </p:nvSpPr>
        <p:spPr>
          <a:xfrm>
            <a:off x="0" y="9376899"/>
            <a:ext cx="2944958" cy="49418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1098" y="9376899"/>
            <a:ext cx="2944958" cy="494185"/>
          </a:xfrm>
          <a:prstGeom prst="rect">
            <a:avLst/>
          </a:prstGeom>
        </p:spPr>
        <p:txBody>
          <a:bodyPr vert="horz" lIns="91440" tIns="45720" rIns="91440" bIns="45720" rtlCol="0" anchor="b"/>
          <a:lstStyle>
            <a:lvl1pPr algn="r">
              <a:defRPr sz="1200"/>
            </a:lvl1pPr>
          </a:lstStyle>
          <a:p>
            <a:fld id="{0B2430D4-1354-46DF-B37E-D285E951DCD9}" type="slidenum">
              <a:rPr lang="en-GB" smtClean="0"/>
              <a:t>‹#›</a:t>
            </a:fld>
            <a:endParaRPr lang="en-GB"/>
          </a:p>
        </p:txBody>
      </p:sp>
    </p:spTree>
    <p:extLst>
      <p:ext uri="{BB962C8B-B14F-4D97-AF65-F5344CB8AC3E}">
        <p14:creationId xmlns:p14="http://schemas.microsoft.com/office/powerpoint/2010/main" val="17095926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3633"/>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GB"/>
          </a:p>
        </p:txBody>
      </p:sp>
      <p:sp>
        <p:nvSpPr>
          <p:cNvPr id="3" name="Date Placeholder 2"/>
          <p:cNvSpPr>
            <a:spLocks noGrp="1"/>
          </p:cNvSpPr>
          <p:nvPr>
            <p:ph type="dt" idx="1"/>
          </p:nvPr>
        </p:nvSpPr>
        <p:spPr>
          <a:xfrm>
            <a:off x="3850443" y="0"/>
            <a:ext cx="2945659" cy="493633"/>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4BA117C8-7605-4F00-A451-83D5C7C2FCED}" type="datetimeFigureOut">
              <a:rPr lang="en-GB"/>
              <a:pPr>
                <a:defRPr/>
              </a:pPr>
              <a:t>30/03/2015</a:t>
            </a:fld>
            <a:endParaRPr lang="en-GB"/>
          </a:p>
        </p:txBody>
      </p:sp>
      <p:sp>
        <p:nvSpPr>
          <p:cNvPr id="4" name="Slide Image Placeholder 3"/>
          <p:cNvSpPr>
            <a:spLocks noGrp="1" noRot="1" noChangeAspect="1"/>
          </p:cNvSpPr>
          <p:nvPr>
            <p:ph type="sldImg" idx="2"/>
          </p:nvPr>
        </p:nvSpPr>
        <p:spPr>
          <a:xfrm>
            <a:off x="930275" y="739775"/>
            <a:ext cx="4937125" cy="3703638"/>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79768" y="4689515"/>
            <a:ext cx="5438140" cy="4442698"/>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9377316"/>
            <a:ext cx="2945659" cy="493633"/>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GB"/>
          </a:p>
        </p:txBody>
      </p:sp>
      <p:sp>
        <p:nvSpPr>
          <p:cNvPr id="7" name="Slide Number Placeholder 6"/>
          <p:cNvSpPr>
            <a:spLocks noGrp="1"/>
          </p:cNvSpPr>
          <p:nvPr>
            <p:ph type="sldNum" sz="quarter" idx="5"/>
          </p:nvPr>
        </p:nvSpPr>
        <p:spPr>
          <a:xfrm>
            <a:off x="3850443" y="9377316"/>
            <a:ext cx="2945659" cy="493633"/>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22E7F388-4C9C-4525-803E-6DC9672CFDD6}" type="slidenum">
              <a:rPr lang="en-GB"/>
              <a:pPr>
                <a:defRPr/>
              </a:pPr>
              <a:t>‹#›</a:t>
            </a:fld>
            <a:endParaRPr lang="en-GB"/>
          </a:p>
        </p:txBody>
      </p:sp>
    </p:spTree>
    <p:extLst>
      <p:ext uri="{BB962C8B-B14F-4D97-AF65-F5344CB8AC3E}">
        <p14:creationId xmlns:p14="http://schemas.microsoft.com/office/powerpoint/2010/main" val="395673798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B5A8D77-B4EC-4559-A389-620418B29D94}" type="slidenum">
              <a:rPr lang="en-GB" smtClean="0">
                <a:solidFill>
                  <a:prstClr val="black"/>
                </a:solidFill>
              </a:rPr>
              <a:pPr/>
              <a:t>2</a:t>
            </a:fld>
            <a:endParaRPr lang="en-GB">
              <a:solidFill>
                <a:prstClr val="black"/>
              </a:solidFill>
            </a:endParaRPr>
          </a:p>
        </p:txBody>
      </p:sp>
      <p:sp>
        <p:nvSpPr>
          <p:cNvPr id="5" name="Notes Placeholder 4"/>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17871391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0275" y="739775"/>
            <a:ext cx="4937125" cy="3703638"/>
          </a:xfrm>
        </p:spPr>
      </p:sp>
      <p:sp>
        <p:nvSpPr>
          <p:cNvPr id="4" name="Slide Number Placeholder 3"/>
          <p:cNvSpPr>
            <a:spLocks noGrp="1"/>
          </p:cNvSpPr>
          <p:nvPr>
            <p:ph type="sldNum" sz="quarter" idx="10"/>
          </p:nvPr>
        </p:nvSpPr>
        <p:spPr/>
        <p:txBody>
          <a:bodyPr/>
          <a:lstStyle/>
          <a:p>
            <a:fld id="{FB5A8D77-B4EC-4559-A389-620418B29D94}" type="slidenum">
              <a:rPr lang="en-GB" smtClean="0"/>
              <a:t>11</a:t>
            </a:fld>
            <a:endParaRPr lang="en-GB" dirty="0"/>
          </a:p>
        </p:txBody>
      </p:sp>
      <p:sp>
        <p:nvSpPr>
          <p:cNvPr id="5" name="Notes Placeholder 4"/>
          <p:cNvSpPr>
            <a:spLocks noGrp="1"/>
          </p:cNvSpPr>
          <p:nvPr>
            <p:ph type="body" sz="quarter" idx="11"/>
          </p:nvPr>
        </p:nvSpPr>
        <p:spPr/>
        <p:txBody>
          <a:bodyPr/>
          <a:lstStyle/>
          <a:p>
            <a:endParaRPr lang="en-GB" dirty="0"/>
          </a:p>
        </p:txBody>
      </p:sp>
    </p:spTree>
    <p:extLst>
      <p:ext uri="{BB962C8B-B14F-4D97-AF65-F5344CB8AC3E}">
        <p14:creationId xmlns:p14="http://schemas.microsoft.com/office/powerpoint/2010/main" val="21729872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0275" y="739775"/>
            <a:ext cx="4937125" cy="3703638"/>
          </a:xfrm>
        </p:spPr>
      </p:sp>
      <p:sp>
        <p:nvSpPr>
          <p:cNvPr id="4" name="Slide Number Placeholder 3"/>
          <p:cNvSpPr>
            <a:spLocks noGrp="1"/>
          </p:cNvSpPr>
          <p:nvPr>
            <p:ph type="sldNum" sz="quarter" idx="10"/>
          </p:nvPr>
        </p:nvSpPr>
        <p:spPr/>
        <p:txBody>
          <a:bodyPr/>
          <a:lstStyle/>
          <a:p>
            <a:fld id="{FB5A8D77-B4EC-4559-A389-620418B29D94}" type="slidenum">
              <a:rPr lang="en-GB" smtClean="0"/>
              <a:t>12</a:t>
            </a:fld>
            <a:endParaRPr lang="en-GB" dirty="0"/>
          </a:p>
        </p:txBody>
      </p:sp>
      <p:sp>
        <p:nvSpPr>
          <p:cNvPr id="5" name="Notes Placeholder 4"/>
          <p:cNvSpPr>
            <a:spLocks noGrp="1"/>
          </p:cNvSpPr>
          <p:nvPr>
            <p:ph type="body" sz="quarter" idx="11"/>
          </p:nvPr>
        </p:nvSpPr>
        <p:spPr/>
        <p:txBody>
          <a:bodyPr/>
          <a:lstStyle/>
          <a:p>
            <a:endParaRPr lang="en-GB" dirty="0"/>
          </a:p>
        </p:txBody>
      </p:sp>
    </p:spTree>
    <p:extLst>
      <p:ext uri="{BB962C8B-B14F-4D97-AF65-F5344CB8AC3E}">
        <p14:creationId xmlns:p14="http://schemas.microsoft.com/office/powerpoint/2010/main" val="17871391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B5A8D77-B4EC-4559-A389-620418B29D94}" type="slidenum">
              <a:rPr lang="en-GB" smtClean="0">
                <a:solidFill>
                  <a:prstClr val="black"/>
                </a:solidFill>
              </a:rPr>
              <a:pPr/>
              <a:t>13</a:t>
            </a:fld>
            <a:endParaRPr lang="en-GB">
              <a:solidFill>
                <a:prstClr val="black"/>
              </a:solidFill>
            </a:endParaRPr>
          </a:p>
        </p:txBody>
      </p:sp>
      <p:sp>
        <p:nvSpPr>
          <p:cNvPr id="5" name="Notes Placeholder 4"/>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17871391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B5A8D77-B4EC-4559-A389-620418B29D94}" type="slidenum">
              <a:rPr lang="en-GB" smtClean="0"/>
              <a:t>14</a:t>
            </a:fld>
            <a:endParaRPr lang="en-GB" dirty="0"/>
          </a:p>
        </p:txBody>
      </p:sp>
      <p:sp>
        <p:nvSpPr>
          <p:cNvPr id="5" name="Notes Placeholder 4"/>
          <p:cNvSpPr>
            <a:spLocks noGrp="1"/>
          </p:cNvSpPr>
          <p:nvPr>
            <p:ph type="body" sz="quarter" idx="11"/>
          </p:nvPr>
        </p:nvSpPr>
        <p:spPr/>
        <p:txBody>
          <a:bodyPr/>
          <a:lstStyle/>
          <a:p>
            <a:r>
              <a:rPr lang="en-GB" dirty="0" smtClean="0"/>
              <a:t>See comment</a:t>
            </a:r>
            <a:endParaRPr lang="en-GB" dirty="0"/>
          </a:p>
        </p:txBody>
      </p:sp>
    </p:spTree>
    <p:extLst>
      <p:ext uri="{BB962C8B-B14F-4D97-AF65-F5344CB8AC3E}">
        <p14:creationId xmlns:p14="http://schemas.microsoft.com/office/powerpoint/2010/main" val="17871391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B5A8D77-B4EC-4559-A389-620418B29D94}" type="slidenum">
              <a:rPr lang="en-GB" smtClean="0"/>
              <a:t>15</a:t>
            </a:fld>
            <a:endParaRPr lang="en-GB" dirty="0"/>
          </a:p>
        </p:txBody>
      </p:sp>
      <p:sp>
        <p:nvSpPr>
          <p:cNvPr id="5" name="Notes Placeholder 4"/>
          <p:cNvSpPr>
            <a:spLocks noGrp="1"/>
          </p:cNvSpPr>
          <p:nvPr>
            <p:ph type="body" sz="quarter" idx="11"/>
          </p:nvPr>
        </p:nvSpPr>
        <p:spPr/>
        <p:txBody>
          <a:bodyPr/>
          <a:lstStyle/>
          <a:p>
            <a:r>
              <a:rPr lang="en-GB" dirty="0" smtClean="0"/>
              <a:t>See comment</a:t>
            </a:r>
            <a:endParaRPr lang="en-GB" dirty="0"/>
          </a:p>
        </p:txBody>
      </p:sp>
    </p:spTree>
    <p:extLst>
      <p:ext uri="{BB962C8B-B14F-4D97-AF65-F5344CB8AC3E}">
        <p14:creationId xmlns:p14="http://schemas.microsoft.com/office/powerpoint/2010/main" val="17871391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B5A8D77-B4EC-4559-A389-620418B29D94}" type="slidenum">
              <a:rPr lang="en-GB" smtClean="0"/>
              <a:t>16</a:t>
            </a:fld>
            <a:endParaRPr lang="en-GB" dirty="0"/>
          </a:p>
        </p:txBody>
      </p:sp>
      <p:sp>
        <p:nvSpPr>
          <p:cNvPr id="5" name="Notes Placeholder 4"/>
          <p:cNvSpPr>
            <a:spLocks noGrp="1"/>
          </p:cNvSpPr>
          <p:nvPr>
            <p:ph type="body" sz="quarter" idx="11"/>
          </p:nvPr>
        </p:nvSpPr>
        <p:spPr/>
        <p:txBody>
          <a:bodyPr/>
          <a:lstStyle/>
          <a:p>
            <a:r>
              <a:rPr lang="en-GB" dirty="0" smtClean="0"/>
              <a:t>See comment</a:t>
            </a:r>
            <a:endParaRPr lang="en-GB" dirty="0"/>
          </a:p>
        </p:txBody>
      </p:sp>
    </p:spTree>
    <p:extLst>
      <p:ext uri="{BB962C8B-B14F-4D97-AF65-F5344CB8AC3E}">
        <p14:creationId xmlns:p14="http://schemas.microsoft.com/office/powerpoint/2010/main" val="17871391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B5A8D77-B4EC-4559-A389-620418B29D94}" type="slidenum">
              <a:rPr lang="en-GB" smtClean="0">
                <a:solidFill>
                  <a:prstClr val="black"/>
                </a:solidFill>
              </a:rPr>
              <a:pPr/>
              <a:t>17</a:t>
            </a:fld>
            <a:endParaRPr lang="en-GB">
              <a:solidFill>
                <a:prstClr val="black"/>
              </a:solidFill>
            </a:endParaRPr>
          </a:p>
        </p:txBody>
      </p:sp>
      <p:sp>
        <p:nvSpPr>
          <p:cNvPr id="5" name="Notes Placeholder 4"/>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17871391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B5A8D77-B4EC-4559-A389-620418B29D94}" type="slidenum">
              <a:rPr lang="en-GB" smtClean="0">
                <a:solidFill>
                  <a:prstClr val="black"/>
                </a:solidFill>
              </a:rPr>
              <a:pPr/>
              <a:t>18</a:t>
            </a:fld>
            <a:endParaRPr lang="en-GB">
              <a:solidFill>
                <a:prstClr val="black"/>
              </a:solidFill>
            </a:endParaRPr>
          </a:p>
        </p:txBody>
      </p:sp>
      <p:sp>
        <p:nvSpPr>
          <p:cNvPr id="5" name="Notes Placeholder 4"/>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17871391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B5A8D77-B4EC-4559-A389-620418B29D94}" type="slidenum">
              <a:rPr lang="en-GB" smtClean="0">
                <a:solidFill>
                  <a:prstClr val="black"/>
                </a:solidFill>
              </a:rPr>
              <a:pPr/>
              <a:t>3</a:t>
            </a:fld>
            <a:endParaRPr lang="en-GB">
              <a:solidFill>
                <a:prstClr val="black"/>
              </a:solidFill>
            </a:endParaRPr>
          </a:p>
        </p:txBody>
      </p:sp>
      <p:sp>
        <p:nvSpPr>
          <p:cNvPr id="5" name="Notes Placeholder 4"/>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17871391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B5A8D77-B4EC-4559-A389-620418B29D94}" type="slidenum">
              <a:rPr lang="en-GB" smtClean="0">
                <a:solidFill>
                  <a:prstClr val="black"/>
                </a:solidFill>
              </a:rPr>
              <a:pPr/>
              <a:t>4</a:t>
            </a:fld>
            <a:endParaRPr lang="en-GB">
              <a:solidFill>
                <a:prstClr val="black"/>
              </a:solidFill>
            </a:endParaRPr>
          </a:p>
        </p:txBody>
      </p:sp>
      <p:sp>
        <p:nvSpPr>
          <p:cNvPr id="5" name="Notes Placeholder 4"/>
          <p:cNvSpPr>
            <a:spLocks noGrp="1"/>
          </p:cNvSpPr>
          <p:nvPr>
            <p:ph type="body" sz="quarter" idx="11"/>
          </p:nvPr>
        </p:nvSpPr>
        <p:spPr/>
        <p:txBody>
          <a:bodyPr/>
          <a:lstStyle/>
          <a:p>
            <a:pPr lvl="0"/>
            <a:r>
              <a:rPr lang="en-GB" sz="1200" b="1" kern="1200" dirty="0" smtClean="0">
                <a:solidFill>
                  <a:schemeClr val="tx1"/>
                </a:solidFill>
                <a:effectLst/>
                <a:latin typeface="+mn-lt"/>
                <a:ea typeface="+mn-ea"/>
                <a:cs typeface="+mn-cs"/>
              </a:rPr>
              <a:t>Lotteries are well-suited to digital. </a:t>
            </a:r>
            <a:r>
              <a:rPr lang="en-GB" sz="1200" kern="1200" dirty="0" smtClean="0">
                <a:solidFill>
                  <a:schemeClr val="tx1"/>
                </a:solidFill>
                <a:effectLst/>
                <a:latin typeface="+mn-lt"/>
                <a:ea typeface="+mn-ea"/>
                <a:cs typeface="+mn-cs"/>
              </a:rPr>
              <a:t>The nature of lottery products themselves, as an impulse product and a secure electronic transaction, is particularly well-suited to digital and mobile. Furthermore, it enables lotteries to expand distribution at low marginal cost to increase participation and importantly across traditionally hard to engage demographics. </a:t>
            </a:r>
          </a:p>
          <a:p>
            <a:pPr lvl="0"/>
            <a:r>
              <a:rPr lang="en-GB" sz="1200" b="1" kern="1200" dirty="0" smtClean="0">
                <a:solidFill>
                  <a:schemeClr val="tx1"/>
                </a:solidFill>
                <a:effectLst/>
                <a:latin typeface="+mn-lt"/>
                <a:ea typeface="+mn-ea"/>
                <a:cs typeface="+mn-cs"/>
              </a:rPr>
              <a:t>Lotteries are mass-market. </a:t>
            </a:r>
            <a:r>
              <a:rPr lang="en-GB" sz="1200" kern="1200" dirty="0" smtClean="0">
                <a:solidFill>
                  <a:schemeClr val="tx1"/>
                </a:solidFill>
                <a:effectLst/>
                <a:latin typeface="+mn-lt"/>
                <a:ea typeface="+mn-ea"/>
                <a:cs typeface="+mn-cs"/>
              </a:rPr>
              <a:t>Lottery, as a mass-market product, must also reflect broader consumer </a:t>
            </a:r>
            <a:r>
              <a:rPr lang="en-GB" sz="1200" kern="1200" dirty="0" err="1" smtClean="0">
                <a:solidFill>
                  <a:schemeClr val="tx1"/>
                </a:solidFill>
                <a:effectLst/>
                <a:latin typeface="+mn-lt"/>
                <a:ea typeface="+mn-ea"/>
                <a:cs typeface="+mn-cs"/>
              </a:rPr>
              <a:t>behavior</a:t>
            </a:r>
            <a:r>
              <a:rPr lang="en-GB" sz="1200" kern="1200" dirty="0" smtClean="0">
                <a:solidFill>
                  <a:schemeClr val="tx1"/>
                </a:solidFill>
                <a:effectLst/>
                <a:latin typeface="+mn-lt"/>
                <a:ea typeface="+mn-ea"/>
                <a:cs typeface="+mn-cs"/>
              </a:rPr>
              <a:t>. Lotteries must ensure that their product and distribution ‘offering’ is aligned with an increasingly digital consumer, including an increasing propensity to transact on their mobile device – 43% of US citizens completed at least one transaction on their smartphone in 2013    </a:t>
            </a:r>
          </a:p>
          <a:p>
            <a:pPr lvl="0"/>
            <a:r>
              <a:rPr lang="en-GB" sz="1200" b="1" kern="1200" dirty="0" smtClean="0">
                <a:solidFill>
                  <a:schemeClr val="tx1"/>
                </a:solidFill>
                <a:effectLst/>
                <a:latin typeface="+mn-lt"/>
                <a:ea typeface="+mn-ea"/>
                <a:cs typeface="+mn-cs"/>
              </a:rPr>
              <a:t>Lottery markets are typically mature. </a:t>
            </a:r>
            <a:r>
              <a:rPr lang="en-GB" sz="1200" kern="1200" dirty="0" smtClean="0">
                <a:solidFill>
                  <a:schemeClr val="tx1"/>
                </a:solidFill>
                <a:effectLst/>
                <a:latin typeface="+mn-lt"/>
                <a:ea typeface="+mn-ea"/>
                <a:cs typeface="+mn-cs"/>
              </a:rPr>
              <a:t>In almost all jurisdictions, lottery is a mature product, often with falling levels of player participation coupled with a challenge in recruiting and retaining the younger demographic. Mobile presents an opportunity for lotteries to maintain their relevance to consumers, and attract this younger demographic, who have grown up with mobile.</a:t>
            </a:r>
          </a:p>
          <a:p>
            <a:pPr lvl="0"/>
            <a:r>
              <a:rPr lang="en-GB" sz="1200" b="1" kern="1200" dirty="0" smtClean="0">
                <a:solidFill>
                  <a:schemeClr val="tx1"/>
                </a:solidFill>
                <a:effectLst/>
                <a:latin typeface="+mn-lt"/>
                <a:ea typeface="+mn-ea"/>
                <a:cs typeface="+mn-cs"/>
              </a:rPr>
              <a:t>Established digital and mobile lottery channels have proved successful in the UK and Europe</a:t>
            </a:r>
            <a:r>
              <a:rPr lang="en-GB" sz="1200" kern="1200" dirty="0" smtClean="0">
                <a:solidFill>
                  <a:schemeClr val="tx1"/>
                </a:solidFill>
                <a:effectLst/>
                <a:latin typeface="+mn-lt"/>
                <a:ea typeface="+mn-ea"/>
                <a:cs typeface="+mn-cs"/>
              </a:rPr>
              <a:t>. In the UK, consumers have been able to make lottery purchases through digital and mobile transactions since 2003 under established responsible gaming best practices.  A selection of European lotteries that have an established digital channel include: La Française des </a:t>
            </a:r>
            <a:r>
              <a:rPr lang="en-GB" sz="1200" kern="1200" dirty="0" err="1" smtClean="0">
                <a:solidFill>
                  <a:schemeClr val="tx1"/>
                </a:solidFill>
                <a:effectLst/>
                <a:latin typeface="+mn-lt"/>
                <a:ea typeface="+mn-ea"/>
                <a:cs typeface="+mn-cs"/>
              </a:rPr>
              <a:t>Jeux</a:t>
            </a:r>
            <a:r>
              <a:rPr lang="en-GB" sz="1200" kern="1200" dirty="0" smtClean="0">
                <a:solidFill>
                  <a:schemeClr val="tx1"/>
                </a:solidFill>
                <a:effectLst/>
                <a:latin typeface="+mn-lt"/>
                <a:ea typeface="+mn-ea"/>
                <a:cs typeface="+mn-cs"/>
              </a:rPr>
              <a:t>, the Irish National Lottery, </a:t>
            </a:r>
            <a:r>
              <a:rPr lang="en-GB" sz="1200" kern="1200" dirty="0" err="1" smtClean="0">
                <a:solidFill>
                  <a:schemeClr val="tx1"/>
                </a:solidFill>
                <a:effectLst/>
                <a:latin typeface="+mn-lt"/>
                <a:ea typeface="+mn-ea"/>
                <a:cs typeface="+mn-cs"/>
              </a:rPr>
              <a:t>Lottomatica</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Norsk</a:t>
            </a:r>
            <a:r>
              <a:rPr lang="en-GB" sz="1200" kern="1200" dirty="0" smtClean="0">
                <a:solidFill>
                  <a:schemeClr val="tx1"/>
                </a:solidFill>
                <a:effectLst/>
                <a:latin typeface="+mn-lt"/>
                <a:ea typeface="+mn-ea"/>
                <a:cs typeface="+mn-cs"/>
              </a:rPr>
              <a:t> Tipping and </a:t>
            </a:r>
            <a:r>
              <a:rPr lang="en-GB" sz="1200" kern="1200" dirty="0" err="1" smtClean="0">
                <a:solidFill>
                  <a:schemeClr val="tx1"/>
                </a:solidFill>
                <a:effectLst/>
                <a:latin typeface="+mn-lt"/>
                <a:ea typeface="+mn-ea"/>
                <a:cs typeface="+mn-cs"/>
              </a:rPr>
              <a:t>Danske</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Spil</a:t>
            </a:r>
            <a:r>
              <a:rPr lang="en-GB" sz="1200" kern="1200" dirty="0" smtClean="0">
                <a:solidFill>
                  <a:schemeClr val="tx1"/>
                </a:solidFill>
                <a:effectLst/>
                <a:latin typeface="+mn-lt"/>
                <a:ea typeface="+mn-ea"/>
                <a:cs typeface="+mn-cs"/>
              </a:rPr>
              <a:t> to name a few. </a:t>
            </a:r>
          </a:p>
          <a:p>
            <a:pPr lvl="0"/>
            <a:r>
              <a:rPr lang="en-GB" sz="1200" b="1" kern="1200" dirty="0" smtClean="0">
                <a:solidFill>
                  <a:schemeClr val="tx1"/>
                </a:solidFill>
                <a:effectLst/>
                <a:latin typeface="+mn-lt"/>
                <a:ea typeface="+mn-ea"/>
                <a:cs typeface="+mn-cs"/>
              </a:rPr>
              <a:t>Adjacent industries have gathered significant value through mobile.</a:t>
            </a:r>
            <a:r>
              <a:rPr lang="en-GB" sz="1200" kern="1200" dirty="0" smtClean="0">
                <a:solidFill>
                  <a:schemeClr val="tx1"/>
                </a:solidFill>
                <a:effectLst/>
                <a:latin typeface="+mn-lt"/>
                <a:ea typeface="+mn-ea"/>
                <a:cs typeface="+mn-cs"/>
              </a:rPr>
              <a:t>  Indeed </a:t>
            </a:r>
            <a:r>
              <a:rPr lang="en-GB" sz="1200" kern="1200" dirty="0" err="1" smtClean="0">
                <a:solidFill>
                  <a:schemeClr val="tx1"/>
                </a:solidFill>
                <a:effectLst/>
                <a:latin typeface="+mn-lt"/>
                <a:ea typeface="+mn-ea"/>
                <a:cs typeface="+mn-cs"/>
              </a:rPr>
              <a:t>PaddyPower</a:t>
            </a:r>
            <a:r>
              <a:rPr lang="en-GB" sz="1200" kern="1200" dirty="0" smtClean="0">
                <a:solidFill>
                  <a:schemeClr val="tx1"/>
                </a:solidFill>
                <a:effectLst/>
                <a:latin typeface="+mn-lt"/>
                <a:ea typeface="+mn-ea"/>
                <a:cs typeface="+mn-cs"/>
              </a:rPr>
              <a:t> through its multi-channel (digital, mobile and retail) approach achieved a 17% increase in its net revenue in 2013 with 79% of its profits coming from digital. In its 2013 annual report it predicts double digit annual growth for mobile betting over the next five years with this growth representing up to 90% of total industry growth. </a:t>
            </a:r>
          </a:p>
          <a:p>
            <a:r>
              <a:rPr lang="en-GB" sz="1200" kern="1200" dirty="0" smtClean="0">
                <a:solidFill>
                  <a:schemeClr val="tx1"/>
                </a:solidFill>
                <a:effectLst/>
                <a:latin typeface="+mn-lt"/>
                <a:ea typeface="+mn-ea"/>
                <a:cs typeface="+mn-cs"/>
              </a:rPr>
              <a:t>Mobile market data is based on 2013 </a:t>
            </a:r>
            <a:r>
              <a:rPr lang="en-GB" sz="1200" kern="1200" dirty="0" err="1" smtClean="0">
                <a:solidFill>
                  <a:schemeClr val="tx1"/>
                </a:solidFill>
                <a:effectLst/>
                <a:latin typeface="+mn-lt"/>
                <a:ea typeface="+mn-ea"/>
                <a:cs typeface="+mn-cs"/>
              </a:rPr>
              <a:t>nVision</a:t>
            </a:r>
            <a:r>
              <a:rPr lang="en-GB" sz="1200" kern="1200" dirty="0" smtClean="0">
                <a:solidFill>
                  <a:schemeClr val="tx1"/>
                </a:solidFill>
                <a:effectLst/>
                <a:latin typeface="+mn-lt"/>
                <a:ea typeface="+mn-ea"/>
                <a:cs typeface="+mn-cs"/>
              </a:rPr>
              <a:t> Research, based on a sample of 5,000 consumers</a:t>
            </a:r>
          </a:p>
          <a:p>
            <a:endParaRPr lang="en-GB" dirty="0"/>
          </a:p>
        </p:txBody>
      </p:sp>
    </p:spTree>
    <p:extLst>
      <p:ext uri="{BB962C8B-B14F-4D97-AF65-F5344CB8AC3E}">
        <p14:creationId xmlns:p14="http://schemas.microsoft.com/office/powerpoint/2010/main" val="17871391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B5A8D77-B4EC-4559-A389-620418B29D94}" type="slidenum">
              <a:rPr lang="en-GB" smtClean="0">
                <a:solidFill>
                  <a:prstClr val="black"/>
                </a:solidFill>
              </a:rPr>
              <a:pPr/>
              <a:t>5</a:t>
            </a:fld>
            <a:endParaRPr lang="en-GB">
              <a:solidFill>
                <a:prstClr val="black"/>
              </a:solidFill>
            </a:endParaRPr>
          </a:p>
        </p:txBody>
      </p:sp>
      <p:sp>
        <p:nvSpPr>
          <p:cNvPr id="5" name="Notes Placeholder 4"/>
          <p:cNvSpPr>
            <a:spLocks noGrp="1"/>
          </p:cNvSpPr>
          <p:nvPr>
            <p:ph type="body" sz="quarter" idx="11"/>
          </p:nvPr>
        </p:nvSpPr>
        <p:spPr/>
        <p:txBody>
          <a:bodyPr/>
          <a:lstStyle/>
          <a:p>
            <a:pPr lvl="0"/>
            <a:r>
              <a:rPr lang="en-GB" sz="1200" b="1" kern="1200" dirty="0" smtClean="0">
                <a:solidFill>
                  <a:schemeClr val="tx1"/>
                </a:solidFill>
                <a:effectLst/>
                <a:latin typeface="+mn-lt"/>
                <a:ea typeface="+mn-ea"/>
                <a:cs typeface="+mn-cs"/>
              </a:rPr>
              <a:t>Lotteries are well-suited to digital. </a:t>
            </a:r>
            <a:r>
              <a:rPr lang="en-GB" sz="1200" kern="1200" dirty="0" smtClean="0">
                <a:solidFill>
                  <a:schemeClr val="tx1"/>
                </a:solidFill>
                <a:effectLst/>
                <a:latin typeface="+mn-lt"/>
                <a:ea typeface="+mn-ea"/>
                <a:cs typeface="+mn-cs"/>
              </a:rPr>
              <a:t>The nature of lottery products themselves, as an impulse product and a secure electronic transaction, is particularly well-suited to digital and mobile. Furthermore, it enables lotteries to expand distribution at low marginal cost to increase participation and importantly across traditionally hard to engage demographics. </a:t>
            </a:r>
          </a:p>
          <a:p>
            <a:pPr lvl="0"/>
            <a:r>
              <a:rPr lang="en-GB" sz="1200" b="1" kern="1200" dirty="0" smtClean="0">
                <a:solidFill>
                  <a:schemeClr val="tx1"/>
                </a:solidFill>
                <a:effectLst/>
                <a:latin typeface="+mn-lt"/>
                <a:ea typeface="+mn-ea"/>
                <a:cs typeface="+mn-cs"/>
              </a:rPr>
              <a:t>Lotteries are mass-market. </a:t>
            </a:r>
            <a:r>
              <a:rPr lang="en-GB" sz="1200" kern="1200" dirty="0" smtClean="0">
                <a:solidFill>
                  <a:schemeClr val="tx1"/>
                </a:solidFill>
                <a:effectLst/>
                <a:latin typeface="+mn-lt"/>
                <a:ea typeface="+mn-ea"/>
                <a:cs typeface="+mn-cs"/>
              </a:rPr>
              <a:t>Lottery, as a mass-market product, must also reflect broader consumer </a:t>
            </a:r>
            <a:r>
              <a:rPr lang="en-GB" sz="1200" kern="1200" dirty="0" err="1" smtClean="0">
                <a:solidFill>
                  <a:schemeClr val="tx1"/>
                </a:solidFill>
                <a:effectLst/>
                <a:latin typeface="+mn-lt"/>
                <a:ea typeface="+mn-ea"/>
                <a:cs typeface="+mn-cs"/>
              </a:rPr>
              <a:t>behavior</a:t>
            </a:r>
            <a:r>
              <a:rPr lang="en-GB" sz="1200" kern="1200" dirty="0" smtClean="0">
                <a:solidFill>
                  <a:schemeClr val="tx1"/>
                </a:solidFill>
                <a:effectLst/>
                <a:latin typeface="+mn-lt"/>
                <a:ea typeface="+mn-ea"/>
                <a:cs typeface="+mn-cs"/>
              </a:rPr>
              <a:t>. Lotteries must ensure that their product and distribution ‘offering’ is aligned with an increasingly digital consumer, including an increasing propensity to transact on their mobile device – 43% of US citizens completed at least one transaction on their smartphone in 2013    </a:t>
            </a:r>
          </a:p>
          <a:p>
            <a:pPr lvl="0"/>
            <a:r>
              <a:rPr lang="en-GB" sz="1200" b="1" kern="1200" dirty="0" smtClean="0">
                <a:solidFill>
                  <a:schemeClr val="tx1"/>
                </a:solidFill>
                <a:effectLst/>
                <a:latin typeface="+mn-lt"/>
                <a:ea typeface="+mn-ea"/>
                <a:cs typeface="+mn-cs"/>
              </a:rPr>
              <a:t>Lottery markets are typically mature. </a:t>
            </a:r>
            <a:r>
              <a:rPr lang="en-GB" sz="1200" kern="1200" dirty="0" smtClean="0">
                <a:solidFill>
                  <a:schemeClr val="tx1"/>
                </a:solidFill>
                <a:effectLst/>
                <a:latin typeface="+mn-lt"/>
                <a:ea typeface="+mn-ea"/>
                <a:cs typeface="+mn-cs"/>
              </a:rPr>
              <a:t>In almost all jurisdictions, lottery is a mature product, often with falling levels of player participation coupled with a challenge in recruiting and retaining the younger demographic. Mobile presents an opportunity for lotteries to maintain their relevance to consumers, and attract this younger demographic, who have grown up with mobile.</a:t>
            </a:r>
          </a:p>
          <a:p>
            <a:pPr lvl="0"/>
            <a:r>
              <a:rPr lang="en-GB" sz="1200" b="1" kern="1200" dirty="0" smtClean="0">
                <a:solidFill>
                  <a:schemeClr val="tx1"/>
                </a:solidFill>
                <a:effectLst/>
                <a:latin typeface="+mn-lt"/>
                <a:ea typeface="+mn-ea"/>
                <a:cs typeface="+mn-cs"/>
              </a:rPr>
              <a:t>Established digital and mobile lottery channels have proved successful in the UK and Europe</a:t>
            </a:r>
            <a:r>
              <a:rPr lang="en-GB" sz="1200" kern="1200" dirty="0" smtClean="0">
                <a:solidFill>
                  <a:schemeClr val="tx1"/>
                </a:solidFill>
                <a:effectLst/>
                <a:latin typeface="+mn-lt"/>
                <a:ea typeface="+mn-ea"/>
                <a:cs typeface="+mn-cs"/>
              </a:rPr>
              <a:t>. In the UK, consumers have been able to make lottery purchases through digital and mobile transactions since 2003 under established responsible gaming best practices.  A selection of European lotteries that have an established digital channel include: La Française des </a:t>
            </a:r>
            <a:r>
              <a:rPr lang="en-GB" sz="1200" kern="1200" dirty="0" err="1" smtClean="0">
                <a:solidFill>
                  <a:schemeClr val="tx1"/>
                </a:solidFill>
                <a:effectLst/>
                <a:latin typeface="+mn-lt"/>
                <a:ea typeface="+mn-ea"/>
                <a:cs typeface="+mn-cs"/>
              </a:rPr>
              <a:t>Jeux</a:t>
            </a:r>
            <a:r>
              <a:rPr lang="en-GB" sz="1200" kern="1200" dirty="0" smtClean="0">
                <a:solidFill>
                  <a:schemeClr val="tx1"/>
                </a:solidFill>
                <a:effectLst/>
                <a:latin typeface="+mn-lt"/>
                <a:ea typeface="+mn-ea"/>
                <a:cs typeface="+mn-cs"/>
              </a:rPr>
              <a:t>, the Irish National Lottery, </a:t>
            </a:r>
            <a:r>
              <a:rPr lang="en-GB" sz="1200" kern="1200" dirty="0" err="1" smtClean="0">
                <a:solidFill>
                  <a:schemeClr val="tx1"/>
                </a:solidFill>
                <a:effectLst/>
                <a:latin typeface="+mn-lt"/>
                <a:ea typeface="+mn-ea"/>
                <a:cs typeface="+mn-cs"/>
              </a:rPr>
              <a:t>Lottomatica</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Norsk</a:t>
            </a:r>
            <a:r>
              <a:rPr lang="en-GB" sz="1200" kern="1200" dirty="0" smtClean="0">
                <a:solidFill>
                  <a:schemeClr val="tx1"/>
                </a:solidFill>
                <a:effectLst/>
                <a:latin typeface="+mn-lt"/>
                <a:ea typeface="+mn-ea"/>
                <a:cs typeface="+mn-cs"/>
              </a:rPr>
              <a:t> Tipping and </a:t>
            </a:r>
            <a:r>
              <a:rPr lang="en-GB" sz="1200" kern="1200" dirty="0" err="1" smtClean="0">
                <a:solidFill>
                  <a:schemeClr val="tx1"/>
                </a:solidFill>
                <a:effectLst/>
                <a:latin typeface="+mn-lt"/>
                <a:ea typeface="+mn-ea"/>
                <a:cs typeface="+mn-cs"/>
              </a:rPr>
              <a:t>Danske</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Spil</a:t>
            </a:r>
            <a:r>
              <a:rPr lang="en-GB" sz="1200" kern="1200" dirty="0" smtClean="0">
                <a:solidFill>
                  <a:schemeClr val="tx1"/>
                </a:solidFill>
                <a:effectLst/>
                <a:latin typeface="+mn-lt"/>
                <a:ea typeface="+mn-ea"/>
                <a:cs typeface="+mn-cs"/>
              </a:rPr>
              <a:t> to name a few. </a:t>
            </a:r>
          </a:p>
          <a:p>
            <a:pPr lvl="0"/>
            <a:r>
              <a:rPr lang="en-GB" sz="1200" b="1" kern="1200" dirty="0" smtClean="0">
                <a:solidFill>
                  <a:schemeClr val="tx1"/>
                </a:solidFill>
                <a:effectLst/>
                <a:latin typeface="+mn-lt"/>
                <a:ea typeface="+mn-ea"/>
                <a:cs typeface="+mn-cs"/>
              </a:rPr>
              <a:t>Adjacent industries have gathered significant value through mobile.</a:t>
            </a:r>
            <a:r>
              <a:rPr lang="en-GB" sz="1200" kern="1200" dirty="0" smtClean="0">
                <a:solidFill>
                  <a:schemeClr val="tx1"/>
                </a:solidFill>
                <a:effectLst/>
                <a:latin typeface="+mn-lt"/>
                <a:ea typeface="+mn-ea"/>
                <a:cs typeface="+mn-cs"/>
              </a:rPr>
              <a:t>  Indeed </a:t>
            </a:r>
            <a:r>
              <a:rPr lang="en-GB" sz="1200" kern="1200" dirty="0" err="1" smtClean="0">
                <a:solidFill>
                  <a:schemeClr val="tx1"/>
                </a:solidFill>
                <a:effectLst/>
                <a:latin typeface="+mn-lt"/>
                <a:ea typeface="+mn-ea"/>
                <a:cs typeface="+mn-cs"/>
              </a:rPr>
              <a:t>PaddyPower</a:t>
            </a:r>
            <a:r>
              <a:rPr lang="en-GB" sz="1200" kern="1200" dirty="0" smtClean="0">
                <a:solidFill>
                  <a:schemeClr val="tx1"/>
                </a:solidFill>
                <a:effectLst/>
                <a:latin typeface="+mn-lt"/>
                <a:ea typeface="+mn-ea"/>
                <a:cs typeface="+mn-cs"/>
              </a:rPr>
              <a:t> through its multi-channel (digital, mobile and retail) approach achieved a 17% increase in its net revenue in 2013 with 79% of its profits coming from digital. In its 2013 annual report it predicts double digit annual growth for mobile betting over the next five years with this growth representing up to 90% of total industry growth. </a:t>
            </a:r>
          </a:p>
          <a:p>
            <a:r>
              <a:rPr lang="en-GB" sz="1200" kern="1200" dirty="0" smtClean="0">
                <a:solidFill>
                  <a:schemeClr val="tx1"/>
                </a:solidFill>
                <a:effectLst/>
                <a:latin typeface="+mn-lt"/>
                <a:ea typeface="+mn-ea"/>
                <a:cs typeface="+mn-cs"/>
              </a:rPr>
              <a:t>Mobile market data is based on 2013 </a:t>
            </a:r>
            <a:r>
              <a:rPr lang="en-GB" sz="1200" kern="1200" dirty="0" err="1" smtClean="0">
                <a:solidFill>
                  <a:schemeClr val="tx1"/>
                </a:solidFill>
                <a:effectLst/>
                <a:latin typeface="+mn-lt"/>
                <a:ea typeface="+mn-ea"/>
                <a:cs typeface="+mn-cs"/>
              </a:rPr>
              <a:t>nVision</a:t>
            </a:r>
            <a:r>
              <a:rPr lang="en-GB" sz="1200" kern="1200" dirty="0" smtClean="0">
                <a:solidFill>
                  <a:schemeClr val="tx1"/>
                </a:solidFill>
                <a:effectLst/>
                <a:latin typeface="+mn-lt"/>
                <a:ea typeface="+mn-ea"/>
                <a:cs typeface="+mn-cs"/>
              </a:rPr>
              <a:t> Research, based on a sample of 5,000 consumers</a:t>
            </a:r>
          </a:p>
          <a:p>
            <a:endParaRPr lang="en-GB" dirty="0"/>
          </a:p>
        </p:txBody>
      </p:sp>
    </p:spTree>
    <p:extLst>
      <p:ext uri="{BB962C8B-B14F-4D97-AF65-F5344CB8AC3E}">
        <p14:creationId xmlns:p14="http://schemas.microsoft.com/office/powerpoint/2010/main" val="17871391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B5A8D77-B4EC-4559-A389-620418B29D94}" type="slidenum">
              <a:rPr lang="en-GB" smtClean="0">
                <a:solidFill>
                  <a:prstClr val="black"/>
                </a:solidFill>
              </a:rPr>
              <a:pPr/>
              <a:t>6</a:t>
            </a:fld>
            <a:endParaRPr lang="en-GB">
              <a:solidFill>
                <a:prstClr val="black"/>
              </a:solidFill>
            </a:endParaRPr>
          </a:p>
        </p:txBody>
      </p:sp>
      <p:sp>
        <p:nvSpPr>
          <p:cNvPr id="5" name="Notes Placeholder 4"/>
          <p:cNvSpPr>
            <a:spLocks noGrp="1"/>
          </p:cNvSpPr>
          <p:nvPr>
            <p:ph type="body" sz="quarter" idx="11"/>
          </p:nvPr>
        </p:nvSpPr>
        <p:spPr/>
        <p:txBody>
          <a:bodyPr/>
          <a:lstStyle/>
          <a:p>
            <a:endParaRPr lang="en-GB" dirty="0"/>
          </a:p>
        </p:txBody>
      </p:sp>
    </p:spTree>
    <p:extLst>
      <p:ext uri="{BB962C8B-B14F-4D97-AF65-F5344CB8AC3E}">
        <p14:creationId xmlns:p14="http://schemas.microsoft.com/office/powerpoint/2010/main" val="17871391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B5A8D77-B4EC-4559-A389-620418B29D94}" type="slidenum">
              <a:rPr lang="en-GB" smtClean="0">
                <a:solidFill>
                  <a:prstClr val="black"/>
                </a:solidFill>
              </a:rPr>
              <a:pPr/>
              <a:t>7</a:t>
            </a:fld>
            <a:endParaRPr lang="en-GB">
              <a:solidFill>
                <a:prstClr val="black"/>
              </a:solidFill>
            </a:endParaRPr>
          </a:p>
        </p:txBody>
      </p:sp>
      <p:sp>
        <p:nvSpPr>
          <p:cNvPr id="5" name="Notes Placeholder 4"/>
          <p:cNvSpPr>
            <a:spLocks noGrp="1"/>
          </p:cNvSpPr>
          <p:nvPr>
            <p:ph type="body" sz="quarter" idx="11"/>
          </p:nvPr>
        </p:nvSpPr>
        <p:spPr/>
        <p:txBody>
          <a:bodyPr/>
          <a:lstStyle/>
          <a:p>
            <a:pPr lvl="0"/>
            <a:r>
              <a:rPr lang="en-GB" sz="1200" b="1" kern="1200" dirty="0" smtClean="0">
                <a:solidFill>
                  <a:schemeClr val="tx1"/>
                </a:solidFill>
                <a:effectLst/>
                <a:latin typeface="+mn-lt"/>
                <a:ea typeface="+mn-ea"/>
                <a:cs typeface="+mn-cs"/>
              </a:rPr>
              <a:t>Lotteries are well-suited to digital. </a:t>
            </a:r>
            <a:r>
              <a:rPr lang="en-GB" sz="1200" kern="1200" dirty="0" smtClean="0">
                <a:solidFill>
                  <a:schemeClr val="tx1"/>
                </a:solidFill>
                <a:effectLst/>
                <a:latin typeface="+mn-lt"/>
                <a:ea typeface="+mn-ea"/>
                <a:cs typeface="+mn-cs"/>
              </a:rPr>
              <a:t>The nature of lottery products themselves, as an impulse product and a secure electronic transaction, is particularly well-suited to digital and mobile. Furthermore, it enables lotteries to expand distribution at low marginal cost to increase participation and importantly across traditionally hard to engage demographics. </a:t>
            </a:r>
          </a:p>
          <a:p>
            <a:pPr lvl="0"/>
            <a:r>
              <a:rPr lang="en-GB" sz="1200" b="1" kern="1200" dirty="0" smtClean="0">
                <a:solidFill>
                  <a:schemeClr val="tx1"/>
                </a:solidFill>
                <a:effectLst/>
                <a:latin typeface="+mn-lt"/>
                <a:ea typeface="+mn-ea"/>
                <a:cs typeface="+mn-cs"/>
              </a:rPr>
              <a:t>Lotteries are mass-market. </a:t>
            </a:r>
            <a:r>
              <a:rPr lang="en-GB" sz="1200" kern="1200" dirty="0" smtClean="0">
                <a:solidFill>
                  <a:schemeClr val="tx1"/>
                </a:solidFill>
                <a:effectLst/>
                <a:latin typeface="+mn-lt"/>
                <a:ea typeface="+mn-ea"/>
                <a:cs typeface="+mn-cs"/>
              </a:rPr>
              <a:t>Lottery, as a mass-market product, must also reflect broader consumer </a:t>
            </a:r>
            <a:r>
              <a:rPr lang="en-GB" sz="1200" kern="1200" dirty="0" err="1" smtClean="0">
                <a:solidFill>
                  <a:schemeClr val="tx1"/>
                </a:solidFill>
                <a:effectLst/>
                <a:latin typeface="+mn-lt"/>
                <a:ea typeface="+mn-ea"/>
                <a:cs typeface="+mn-cs"/>
              </a:rPr>
              <a:t>behavior</a:t>
            </a:r>
            <a:r>
              <a:rPr lang="en-GB" sz="1200" kern="1200" dirty="0" smtClean="0">
                <a:solidFill>
                  <a:schemeClr val="tx1"/>
                </a:solidFill>
                <a:effectLst/>
                <a:latin typeface="+mn-lt"/>
                <a:ea typeface="+mn-ea"/>
                <a:cs typeface="+mn-cs"/>
              </a:rPr>
              <a:t>. Lotteries must ensure that their product and distribution ‘offering’ is aligned with an increasingly digital consumer, including an increasing propensity to transact on their mobile device – 43% of US citizens completed at least one transaction on their smartphone in 2013    </a:t>
            </a:r>
          </a:p>
          <a:p>
            <a:pPr lvl="0"/>
            <a:r>
              <a:rPr lang="en-GB" sz="1200" b="1" kern="1200" dirty="0" smtClean="0">
                <a:solidFill>
                  <a:schemeClr val="tx1"/>
                </a:solidFill>
                <a:effectLst/>
                <a:latin typeface="+mn-lt"/>
                <a:ea typeface="+mn-ea"/>
                <a:cs typeface="+mn-cs"/>
              </a:rPr>
              <a:t>Lottery markets are typically mature. </a:t>
            </a:r>
            <a:r>
              <a:rPr lang="en-GB" sz="1200" kern="1200" dirty="0" smtClean="0">
                <a:solidFill>
                  <a:schemeClr val="tx1"/>
                </a:solidFill>
                <a:effectLst/>
                <a:latin typeface="+mn-lt"/>
                <a:ea typeface="+mn-ea"/>
                <a:cs typeface="+mn-cs"/>
              </a:rPr>
              <a:t>In almost all jurisdictions, lottery is a mature product, often with falling levels of player participation coupled with a challenge in recruiting and retaining the younger demographic. Mobile presents an opportunity for lotteries to maintain their relevance to consumers, and attract this younger demographic, who have grown up with mobile.</a:t>
            </a:r>
          </a:p>
          <a:p>
            <a:pPr lvl="0"/>
            <a:r>
              <a:rPr lang="en-GB" sz="1200" b="1" kern="1200" dirty="0" smtClean="0">
                <a:solidFill>
                  <a:schemeClr val="tx1"/>
                </a:solidFill>
                <a:effectLst/>
                <a:latin typeface="+mn-lt"/>
                <a:ea typeface="+mn-ea"/>
                <a:cs typeface="+mn-cs"/>
              </a:rPr>
              <a:t>Established digital and mobile lottery channels have proved successful in the UK and Europe</a:t>
            </a:r>
            <a:r>
              <a:rPr lang="en-GB" sz="1200" kern="1200" dirty="0" smtClean="0">
                <a:solidFill>
                  <a:schemeClr val="tx1"/>
                </a:solidFill>
                <a:effectLst/>
                <a:latin typeface="+mn-lt"/>
                <a:ea typeface="+mn-ea"/>
                <a:cs typeface="+mn-cs"/>
              </a:rPr>
              <a:t>. In the UK, consumers have been able to make lottery purchases through digital and mobile transactions since 2003 under established responsible gaming best practices.  A selection of European lotteries that have an established digital channel include: La Française des </a:t>
            </a:r>
            <a:r>
              <a:rPr lang="en-GB" sz="1200" kern="1200" dirty="0" err="1" smtClean="0">
                <a:solidFill>
                  <a:schemeClr val="tx1"/>
                </a:solidFill>
                <a:effectLst/>
                <a:latin typeface="+mn-lt"/>
                <a:ea typeface="+mn-ea"/>
                <a:cs typeface="+mn-cs"/>
              </a:rPr>
              <a:t>Jeux</a:t>
            </a:r>
            <a:r>
              <a:rPr lang="en-GB" sz="1200" kern="1200" dirty="0" smtClean="0">
                <a:solidFill>
                  <a:schemeClr val="tx1"/>
                </a:solidFill>
                <a:effectLst/>
                <a:latin typeface="+mn-lt"/>
                <a:ea typeface="+mn-ea"/>
                <a:cs typeface="+mn-cs"/>
              </a:rPr>
              <a:t>, the Irish National Lottery, </a:t>
            </a:r>
            <a:r>
              <a:rPr lang="en-GB" sz="1200" kern="1200" dirty="0" err="1" smtClean="0">
                <a:solidFill>
                  <a:schemeClr val="tx1"/>
                </a:solidFill>
                <a:effectLst/>
                <a:latin typeface="+mn-lt"/>
                <a:ea typeface="+mn-ea"/>
                <a:cs typeface="+mn-cs"/>
              </a:rPr>
              <a:t>Lottomatica</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Norsk</a:t>
            </a:r>
            <a:r>
              <a:rPr lang="en-GB" sz="1200" kern="1200" dirty="0" smtClean="0">
                <a:solidFill>
                  <a:schemeClr val="tx1"/>
                </a:solidFill>
                <a:effectLst/>
                <a:latin typeface="+mn-lt"/>
                <a:ea typeface="+mn-ea"/>
                <a:cs typeface="+mn-cs"/>
              </a:rPr>
              <a:t> Tipping and </a:t>
            </a:r>
            <a:r>
              <a:rPr lang="en-GB" sz="1200" kern="1200" dirty="0" err="1" smtClean="0">
                <a:solidFill>
                  <a:schemeClr val="tx1"/>
                </a:solidFill>
                <a:effectLst/>
                <a:latin typeface="+mn-lt"/>
                <a:ea typeface="+mn-ea"/>
                <a:cs typeface="+mn-cs"/>
              </a:rPr>
              <a:t>Danske</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Spil</a:t>
            </a:r>
            <a:r>
              <a:rPr lang="en-GB" sz="1200" kern="1200" dirty="0" smtClean="0">
                <a:solidFill>
                  <a:schemeClr val="tx1"/>
                </a:solidFill>
                <a:effectLst/>
                <a:latin typeface="+mn-lt"/>
                <a:ea typeface="+mn-ea"/>
                <a:cs typeface="+mn-cs"/>
              </a:rPr>
              <a:t> to name a few. </a:t>
            </a:r>
          </a:p>
          <a:p>
            <a:pPr lvl="0"/>
            <a:r>
              <a:rPr lang="en-GB" sz="1200" b="1" kern="1200" dirty="0" smtClean="0">
                <a:solidFill>
                  <a:schemeClr val="tx1"/>
                </a:solidFill>
                <a:effectLst/>
                <a:latin typeface="+mn-lt"/>
                <a:ea typeface="+mn-ea"/>
                <a:cs typeface="+mn-cs"/>
              </a:rPr>
              <a:t>Adjacent industries have gathered significant value through mobile.</a:t>
            </a:r>
            <a:r>
              <a:rPr lang="en-GB" sz="1200" kern="1200" dirty="0" smtClean="0">
                <a:solidFill>
                  <a:schemeClr val="tx1"/>
                </a:solidFill>
                <a:effectLst/>
                <a:latin typeface="+mn-lt"/>
                <a:ea typeface="+mn-ea"/>
                <a:cs typeface="+mn-cs"/>
              </a:rPr>
              <a:t>  Indeed </a:t>
            </a:r>
            <a:r>
              <a:rPr lang="en-GB" sz="1200" kern="1200" dirty="0" err="1" smtClean="0">
                <a:solidFill>
                  <a:schemeClr val="tx1"/>
                </a:solidFill>
                <a:effectLst/>
                <a:latin typeface="+mn-lt"/>
                <a:ea typeface="+mn-ea"/>
                <a:cs typeface="+mn-cs"/>
              </a:rPr>
              <a:t>PaddyPower</a:t>
            </a:r>
            <a:r>
              <a:rPr lang="en-GB" sz="1200" kern="1200" dirty="0" smtClean="0">
                <a:solidFill>
                  <a:schemeClr val="tx1"/>
                </a:solidFill>
                <a:effectLst/>
                <a:latin typeface="+mn-lt"/>
                <a:ea typeface="+mn-ea"/>
                <a:cs typeface="+mn-cs"/>
              </a:rPr>
              <a:t> through its multi-channel (digital, mobile and retail) approach achieved a 17% increase in its net revenue in 2013 with 79% of its profits coming from digital. In its 2013 annual report it predicts double digit annual growth for mobile betting over the next five years with this growth representing up to 90% of total industry growth. </a:t>
            </a:r>
          </a:p>
          <a:p>
            <a:r>
              <a:rPr lang="en-GB" sz="1200" kern="1200" dirty="0" smtClean="0">
                <a:solidFill>
                  <a:schemeClr val="tx1"/>
                </a:solidFill>
                <a:effectLst/>
                <a:latin typeface="+mn-lt"/>
                <a:ea typeface="+mn-ea"/>
                <a:cs typeface="+mn-cs"/>
              </a:rPr>
              <a:t>Mobile market data is based on 2013 </a:t>
            </a:r>
            <a:r>
              <a:rPr lang="en-GB" sz="1200" kern="1200" dirty="0" err="1" smtClean="0">
                <a:solidFill>
                  <a:schemeClr val="tx1"/>
                </a:solidFill>
                <a:effectLst/>
                <a:latin typeface="+mn-lt"/>
                <a:ea typeface="+mn-ea"/>
                <a:cs typeface="+mn-cs"/>
              </a:rPr>
              <a:t>nVision</a:t>
            </a:r>
            <a:r>
              <a:rPr lang="en-GB" sz="1200" kern="1200" dirty="0" smtClean="0">
                <a:solidFill>
                  <a:schemeClr val="tx1"/>
                </a:solidFill>
                <a:effectLst/>
                <a:latin typeface="+mn-lt"/>
                <a:ea typeface="+mn-ea"/>
                <a:cs typeface="+mn-cs"/>
              </a:rPr>
              <a:t> Research, based on a sample of 5,000 consumers</a:t>
            </a:r>
          </a:p>
          <a:p>
            <a:endParaRPr lang="en-GB" dirty="0"/>
          </a:p>
        </p:txBody>
      </p:sp>
    </p:spTree>
    <p:extLst>
      <p:ext uri="{BB962C8B-B14F-4D97-AF65-F5344CB8AC3E}">
        <p14:creationId xmlns:p14="http://schemas.microsoft.com/office/powerpoint/2010/main" val="17871391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B5A8D77-B4EC-4559-A389-620418B29D94}" type="slidenum">
              <a:rPr lang="en-GB" smtClean="0">
                <a:solidFill>
                  <a:prstClr val="black"/>
                </a:solidFill>
              </a:rPr>
              <a:pPr/>
              <a:t>8</a:t>
            </a:fld>
            <a:endParaRPr lang="en-GB">
              <a:solidFill>
                <a:prstClr val="black"/>
              </a:solidFill>
            </a:endParaRPr>
          </a:p>
        </p:txBody>
      </p:sp>
      <p:sp>
        <p:nvSpPr>
          <p:cNvPr id="5" name="Notes Placeholder 4"/>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17871391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B5A8D77-B4EC-4559-A389-620418B29D94}" type="slidenum">
              <a:rPr lang="en-GB" smtClean="0">
                <a:solidFill>
                  <a:prstClr val="black"/>
                </a:solidFill>
              </a:rPr>
              <a:pPr/>
              <a:t>9</a:t>
            </a:fld>
            <a:endParaRPr lang="en-GB">
              <a:solidFill>
                <a:prstClr val="black"/>
              </a:solidFill>
            </a:endParaRPr>
          </a:p>
        </p:txBody>
      </p:sp>
      <p:sp>
        <p:nvSpPr>
          <p:cNvPr id="5" name="Notes Placeholder 4"/>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17871391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0275" y="739775"/>
            <a:ext cx="4937125" cy="3703638"/>
          </a:xfrm>
        </p:spPr>
      </p:sp>
      <p:sp>
        <p:nvSpPr>
          <p:cNvPr id="4" name="Slide Number Placeholder 3"/>
          <p:cNvSpPr>
            <a:spLocks noGrp="1"/>
          </p:cNvSpPr>
          <p:nvPr>
            <p:ph type="sldNum" sz="quarter" idx="10"/>
          </p:nvPr>
        </p:nvSpPr>
        <p:spPr/>
        <p:txBody>
          <a:bodyPr/>
          <a:lstStyle/>
          <a:p>
            <a:fld id="{FB5A8D77-B4EC-4559-A389-620418B29D94}" type="slidenum">
              <a:rPr lang="en-GB" smtClean="0"/>
              <a:t>10</a:t>
            </a:fld>
            <a:endParaRPr lang="en-GB" dirty="0"/>
          </a:p>
        </p:txBody>
      </p:sp>
      <p:sp>
        <p:nvSpPr>
          <p:cNvPr id="5" name="Notes Placeholder 4"/>
          <p:cNvSpPr>
            <a:spLocks noGrp="1"/>
          </p:cNvSpPr>
          <p:nvPr>
            <p:ph type="body" sz="quarter" idx="11"/>
          </p:nvPr>
        </p:nvSpPr>
        <p:spPr/>
        <p:txBody>
          <a:bodyPr/>
          <a:lstStyle/>
          <a:p>
            <a:endParaRPr lang="en-GB" dirty="0"/>
          </a:p>
        </p:txBody>
      </p:sp>
    </p:spTree>
    <p:extLst>
      <p:ext uri="{BB962C8B-B14F-4D97-AF65-F5344CB8AC3E}">
        <p14:creationId xmlns:p14="http://schemas.microsoft.com/office/powerpoint/2010/main" val="17871391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jp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796787"/>
            <a:ext cx="7772400" cy="1470025"/>
          </a:xfrm>
        </p:spPr>
        <p:txBody>
          <a:bodyPr/>
          <a:lstStyle>
            <a:lvl1pPr algn="l">
              <a:defRPr b="0"/>
            </a:lvl1pPr>
          </a:lstStyle>
          <a:p>
            <a:r>
              <a:rPr lang="en-US" smtClean="0"/>
              <a:t>Click to edit Master title style</a:t>
            </a:r>
            <a:endParaRPr lang="en-US" dirty="0"/>
          </a:p>
        </p:txBody>
      </p:sp>
      <p:sp>
        <p:nvSpPr>
          <p:cNvPr id="3" name="Subtitle 2"/>
          <p:cNvSpPr>
            <a:spLocks noGrp="1"/>
          </p:cNvSpPr>
          <p:nvPr>
            <p:ph type="subTitle" idx="1"/>
          </p:nvPr>
        </p:nvSpPr>
        <p:spPr>
          <a:xfrm>
            <a:off x="695954" y="4266810"/>
            <a:ext cx="6400800" cy="1752600"/>
          </a:xfrm>
        </p:spPr>
        <p:txBody>
          <a:bodyPr>
            <a:normAutofit/>
          </a:bodyPr>
          <a:lstStyle>
            <a:lvl1pPr marL="0" indent="0" algn="l">
              <a:buNone/>
              <a:defRPr sz="1800">
                <a:solidFill>
                  <a:srgbClr val="D22E27"/>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634456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GB" dirty="0"/>
          </a:p>
        </p:txBody>
      </p:sp>
      <p:sp>
        <p:nvSpPr>
          <p:cNvPr id="3" name="Content Placeholder 2"/>
          <p:cNvSpPr>
            <a:spLocks noGrp="1"/>
          </p:cNvSpPr>
          <p:nvPr>
            <p:ph sz="half" idx="1"/>
          </p:nvPr>
        </p:nvSpPr>
        <p:spPr>
          <a:xfrm>
            <a:off x="539750" y="1600202"/>
            <a:ext cx="39560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1" y="1600202"/>
            <a:ext cx="39560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Rectangle 6"/>
          <p:cNvSpPr>
            <a:spLocks noGrp="1" noChangeArrowheads="1"/>
          </p:cNvSpPr>
          <p:nvPr>
            <p:ph type="sldNum" sz="quarter" idx="11"/>
          </p:nvPr>
        </p:nvSpPr>
        <p:spPr>
          <a:ln/>
        </p:spPr>
        <p:txBody>
          <a:bodyPr/>
          <a:lstStyle>
            <a:lvl1pPr>
              <a:defRPr/>
            </a:lvl1pPr>
          </a:lstStyle>
          <a:p>
            <a:fld id="{98B812AE-CA42-4E1E-952A-1A0DA43F020D}" type="slidenum">
              <a:rPr lang="en-GB" smtClean="0">
                <a:solidFill>
                  <a:srgbClr val="3C3C3C"/>
                </a:solidFill>
              </a:rPr>
              <a:pPr/>
              <a:t>‹#›</a:t>
            </a:fld>
            <a:endParaRPr lang="en-GB" dirty="0">
              <a:solidFill>
                <a:srgbClr val="3C3C3C"/>
              </a:solidFill>
            </a:endParaRPr>
          </a:p>
        </p:txBody>
      </p:sp>
    </p:spTree>
    <p:extLst>
      <p:ext uri="{BB962C8B-B14F-4D97-AF65-F5344CB8AC3E}">
        <p14:creationId xmlns:p14="http://schemas.microsoft.com/office/powerpoint/2010/main" val="277370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Rectangle 6"/>
          <p:cNvSpPr>
            <a:spLocks noGrp="1" noChangeArrowheads="1"/>
          </p:cNvSpPr>
          <p:nvPr>
            <p:ph type="sldNum" sz="quarter" idx="11"/>
          </p:nvPr>
        </p:nvSpPr>
        <p:spPr>
          <a:ln/>
        </p:spPr>
        <p:txBody>
          <a:bodyPr/>
          <a:lstStyle>
            <a:lvl1pPr>
              <a:defRPr/>
            </a:lvl1pPr>
          </a:lstStyle>
          <a:p>
            <a:fld id="{98B812AE-CA42-4E1E-952A-1A0DA43F020D}" type="slidenum">
              <a:rPr lang="en-GB" smtClean="0">
                <a:solidFill>
                  <a:srgbClr val="3C3C3C"/>
                </a:solidFill>
              </a:rPr>
              <a:pPr/>
              <a:t>‹#›</a:t>
            </a:fld>
            <a:endParaRPr lang="en-GB" dirty="0">
              <a:solidFill>
                <a:srgbClr val="3C3C3C"/>
              </a:solidFill>
            </a:endParaRPr>
          </a:p>
        </p:txBody>
      </p:sp>
    </p:spTree>
    <p:extLst>
      <p:ext uri="{BB962C8B-B14F-4D97-AF65-F5344CB8AC3E}">
        <p14:creationId xmlns:p14="http://schemas.microsoft.com/office/powerpoint/2010/main" val="4236308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GB" dirty="0"/>
          </a:p>
        </p:txBody>
      </p:sp>
      <p:sp>
        <p:nvSpPr>
          <p:cNvPr id="4" name="Rectangle 6"/>
          <p:cNvSpPr>
            <a:spLocks noGrp="1" noChangeArrowheads="1"/>
          </p:cNvSpPr>
          <p:nvPr>
            <p:ph type="sldNum" sz="quarter" idx="11"/>
          </p:nvPr>
        </p:nvSpPr>
        <p:spPr>
          <a:ln/>
        </p:spPr>
        <p:txBody>
          <a:bodyPr/>
          <a:lstStyle>
            <a:lvl1pPr>
              <a:defRPr/>
            </a:lvl1pPr>
          </a:lstStyle>
          <a:p>
            <a:fld id="{98B812AE-CA42-4E1E-952A-1A0DA43F020D}" type="slidenum">
              <a:rPr lang="en-GB" smtClean="0">
                <a:solidFill>
                  <a:srgbClr val="3C3C3C"/>
                </a:solidFill>
              </a:rPr>
              <a:pPr/>
              <a:t>‹#›</a:t>
            </a:fld>
            <a:endParaRPr lang="en-GB" dirty="0">
              <a:solidFill>
                <a:srgbClr val="3C3C3C"/>
              </a:solidFill>
            </a:endParaRPr>
          </a:p>
        </p:txBody>
      </p:sp>
    </p:spTree>
    <p:extLst>
      <p:ext uri="{BB962C8B-B14F-4D97-AF65-F5344CB8AC3E}">
        <p14:creationId xmlns:p14="http://schemas.microsoft.com/office/powerpoint/2010/main" val="2736238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Only" preserve="1">
  <p:cSld name="Full image">
    <p:spTree>
      <p:nvGrpSpPr>
        <p:cNvPr id="1" name=""/>
        <p:cNvGrpSpPr/>
        <p:nvPr/>
      </p:nvGrpSpPr>
      <p:grpSpPr>
        <a:xfrm>
          <a:off x="0" y="0"/>
          <a:ext cx="0" cy="0"/>
          <a:chOff x="0" y="0"/>
          <a:chExt cx="0" cy="0"/>
        </a:xfrm>
      </p:grpSpPr>
      <p:pic>
        <p:nvPicPr>
          <p:cNvPr id="5" name="Picture 13" descr="1-Content"/>
          <p:cNvPicPr>
            <a:picLocks noChangeAspect="1" noChangeArrowheads="1"/>
          </p:cNvPicPr>
          <p:nvPr userDrawn="1"/>
        </p:nvPicPr>
        <p:blipFill>
          <a:blip r:embed="rId2" cstate="print"/>
          <a:srcRect/>
          <a:stretch>
            <a:fillRect/>
          </a:stretch>
        </p:blipFill>
        <p:spPr bwMode="auto">
          <a:xfrm>
            <a:off x="0" y="0"/>
            <a:ext cx="9144000" cy="1322388"/>
          </a:xfrm>
          <a:prstGeom prst="rect">
            <a:avLst/>
          </a:prstGeom>
          <a:noFill/>
          <a:ln w="9525">
            <a:noFill/>
            <a:miter lim="800000"/>
            <a:headEnd/>
            <a:tailEnd/>
          </a:ln>
          <a:scene3d>
            <a:camera prst="orthographicFront"/>
            <a:lightRig rig="threePt" dir="t"/>
          </a:scene3d>
          <a:sp3d>
            <a:bevelT/>
            <a:bevelB w="165100" prst="coolSlant"/>
          </a:sp3d>
        </p:spPr>
      </p:pic>
      <p:sp>
        <p:nvSpPr>
          <p:cNvPr id="2" name="Title 1"/>
          <p:cNvSpPr>
            <a:spLocks noGrp="1"/>
          </p:cNvSpPr>
          <p:nvPr>
            <p:ph type="title"/>
          </p:nvPr>
        </p:nvSpPr>
        <p:spPr/>
        <p:txBody>
          <a:bodyPr/>
          <a:lstStyle>
            <a:lvl1pPr>
              <a:defRPr/>
            </a:lvl1pPr>
          </a:lstStyle>
          <a:p>
            <a:r>
              <a:rPr lang="en-US" dirty="0" smtClean="0"/>
              <a:t>Click to edit Master title style</a:t>
            </a:r>
            <a:endParaRPr lang="en-GB" dirty="0"/>
          </a:p>
        </p:txBody>
      </p:sp>
      <p:sp>
        <p:nvSpPr>
          <p:cNvPr id="6" name="TextBox 5"/>
          <p:cNvSpPr txBox="1"/>
          <p:nvPr userDrawn="1"/>
        </p:nvSpPr>
        <p:spPr>
          <a:xfrm>
            <a:off x="5782038" y="6570117"/>
            <a:ext cx="2856872" cy="276999"/>
          </a:xfrm>
          <a:prstGeom prst="rect">
            <a:avLst/>
          </a:prstGeom>
          <a:noFill/>
        </p:spPr>
        <p:txBody>
          <a:bodyPr wrap="none" rtlCol="0">
            <a:spAutoFit/>
          </a:bodyPr>
          <a:lstStyle/>
          <a:p>
            <a:pPr fontAlgn="auto">
              <a:spcBef>
                <a:spcPts val="0"/>
              </a:spcBef>
              <a:spcAft>
                <a:spcPts val="0"/>
              </a:spcAft>
            </a:pPr>
            <a:r>
              <a:rPr lang="en-GB" sz="1200" dirty="0" smtClean="0">
                <a:solidFill>
                  <a:srgbClr val="3C3C3C"/>
                </a:solidFill>
                <a:latin typeface="Trebuchet MS"/>
              </a:rPr>
              <a:t>Camelot Global Services Limited </a:t>
            </a:r>
            <a:r>
              <a:rPr lang="en-GB" sz="1100" baseline="30000" dirty="0" smtClean="0">
                <a:solidFill>
                  <a:srgbClr val="3C3C3C"/>
                </a:solidFill>
                <a:latin typeface="Trebuchet MS"/>
              </a:rPr>
              <a:t>© </a:t>
            </a:r>
            <a:r>
              <a:rPr lang="en-GB" sz="1100" dirty="0" smtClean="0">
                <a:solidFill>
                  <a:srgbClr val="3C3C3C"/>
                </a:solidFill>
                <a:latin typeface="Trebuchet MS"/>
              </a:rPr>
              <a:t>2013</a:t>
            </a:r>
            <a:endParaRPr lang="en-GB" sz="1200" baseline="30000" dirty="0">
              <a:solidFill>
                <a:srgbClr val="3C3C3C"/>
              </a:solidFill>
              <a:latin typeface="Trebuchet MS"/>
            </a:endParaRPr>
          </a:p>
        </p:txBody>
      </p:sp>
    </p:spTree>
    <p:extLst>
      <p:ext uri="{BB962C8B-B14F-4D97-AF65-F5344CB8AC3E}">
        <p14:creationId xmlns:p14="http://schemas.microsoft.com/office/powerpoint/2010/main" val="2410981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a:ln/>
        </p:spPr>
        <p:txBody>
          <a:bodyPr/>
          <a:lstStyle>
            <a:lvl1pPr>
              <a:defRPr/>
            </a:lvl1pPr>
          </a:lstStyle>
          <a:p>
            <a:fld id="{98B812AE-CA42-4E1E-952A-1A0DA43F020D}" type="slidenum">
              <a:rPr lang="en-GB" smtClean="0">
                <a:solidFill>
                  <a:srgbClr val="3C3C3C"/>
                </a:solidFill>
              </a:rPr>
              <a:pPr/>
              <a:t>‹#›</a:t>
            </a:fld>
            <a:endParaRPr lang="en-GB" dirty="0">
              <a:solidFill>
                <a:srgbClr val="3C3C3C"/>
              </a:solidFill>
            </a:endParaRPr>
          </a:p>
        </p:txBody>
      </p:sp>
    </p:spTree>
    <p:extLst>
      <p:ext uri="{BB962C8B-B14F-4D97-AF65-F5344CB8AC3E}">
        <p14:creationId xmlns:p14="http://schemas.microsoft.com/office/powerpoint/2010/main" val="1447461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19113" y="6350"/>
            <a:ext cx="8085137" cy="1290638"/>
          </a:xfrm>
        </p:spPr>
        <p:txBody>
          <a:bodyPr/>
          <a:lstStyle>
            <a:lvl1pPr>
              <a:defRPr/>
            </a:lvl1pPr>
          </a:lstStyle>
          <a:p>
            <a:r>
              <a:rPr lang="en-US" dirty="0" smtClean="0"/>
              <a:t>Click to edit Master title style</a:t>
            </a:r>
            <a:endParaRPr lang="en-GB" dirty="0"/>
          </a:p>
        </p:txBody>
      </p:sp>
      <p:sp>
        <p:nvSpPr>
          <p:cNvPr id="3" name="Table Placeholder 2"/>
          <p:cNvSpPr>
            <a:spLocks noGrp="1"/>
          </p:cNvSpPr>
          <p:nvPr>
            <p:ph type="tbl" idx="1"/>
          </p:nvPr>
        </p:nvSpPr>
        <p:spPr>
          <a:xfrm>
            <a:off x="539750" y="1600202"/>
            <a:ext cx="8064500" cy="4525963"/>
          </a:xfrm>
        </p:spPr>
        <p:txBody>
          <a:bodyPr/>
          <a:lstStyle>
            <a:lvl1pPr>
              <a:defRPr/>
            </a:lvl1pPr>
          </a:lstStyle>
          <a:p>
            <a:pPr lvl="0"/>
            <a:r>
              <a:rPr lang="en-US" noProof="0" dirty="0" smtClean="0"/>
              <a:t>Click icon to add table</a:t>
            </a:r>
            <a:endParaRPr lang="en-GB" noProof="0" dirty="0" smtClean="0"/>
          </a:p>
        </p:txBody>
      </p:sp>
      <p:sp>
        <p:nvSpPr>
          <p:cNvPr id="5" name="Rectangle 6"/>
          <p:cNvSpPr>
            <a:spLocks noGrp="1" noChangeArrowheads="1"/>
          </p:cNvSpPr>
          <p:nvPr>
            <p:ph type="sldNum" sz="quarter" idx="11"/>
          </p:nvPr>
        </p:nvSpPr>
        <p:spPr>
          <a:ln/>
        </p:spPr>
        <p:txBody>
          <a:bodyPr/>
          <a:lstStyle>
            <a:lvl1pPr>
              <a:defRPr/>
            </a:lvl1pPr>
          </a:lstStyle>
          <a:p>
            <a:fld id="{98B812AE-CA42-4E1E-952A-1A0DA43F020D}" type="slidenum">
              <a:rPr lang="en-GB" smtClean="0">
                <a:solidFill>
                  <a:srgbClr val="3C3C3C"/>
                </a:solidFill>
              </a:rPr>
              <a:pPr/>
              <a:t>‹#›</a:t>
            </a:fld>
            <a:endParaRPr lang="en-GB" dirty="0">
              <a:solidFill>
                <a:srgbClr val="3C3C3C"/>
              </a:solidFill>
            </a:endParaRPr>
          </a:p>
        </p:txBody>
      </p:sp>
    </p:spTree>
    <p:extLst>
      <p:ext uri="{BB962C8B-B14F-4D97-AF65-F5344CB8AC3E}">
        <p14:creationId xmlns:p14="http://schemas.microsoft.com/office/powerpoint/2010/main" val="1292207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34" descr="1-Titl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21"/>
          <p:cNvSpPr>
            <a:spLocks noChangeShapeType="1"/>
          </p:cNvSpPr>
          <p:nvPr userDrawn="1"/>
        </p:nvSpPr>
        <p:spPr bwMode="auto">
          <a:xfrm>
            <a:off x="-1189038" y="581342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algn="ctr"/>
            <a:endParaRPr lang="en-GB">
              <a:solidFill>
                <a:srgbClr val="3C3C3C"/>
              </a:solidFill>
              <a:latin typeface="Trebuchet MS" pitchFamily="34" charset="0"/>
            </a:endParaRPr>
          </a:p>
        </p:txBody>
      </p:sp>
      <p:sp>
        <p:nvSpPr>
          <p:cNvPr id="6" name="Line 22"/>
          <p:cNvSpPr>
            <a:spLocks noChangeShapeType="1"/>
          </p:cNvSpPr>
          <p:nvPr userDrawn="1"/>
        </p:nvSpPr>
        <p:spPr bwMode="auto">
          <a:xfrm>
            <a:off x="-1189038" y="581342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algn="ctr"/>
            <a:endParaRPr lang="en-GB">
              <a:solidFill>
                <a:srgbClr val="3C3C3C"/>
              </a:solidFill>
              <a:latin typeface="Trebuchet MS" pitchFamily="34" charset="0"/>
            </a:endParaRPr>
          </a:p>
        </p:txBody>
      </p:sp>
      <p:pic>
        <p:nvPicPr>
          <p:cNvPr id="7" name="Picture 28" descr="title-logo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61963" y="5695952"/>
            <a:ext cx="1187450"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p:nvPr>
        </p:nvSpPr>
        <p:spPr>
          <a:xfrm>
            <a:off x="536576" y="188913"/>
            <a:ext cx="8067675" cy="2093912"/>
          </a:xfrm>
        </p:spPr>
        <p:txBody>
          <a:bodyPr anchor="b"/>
          <a:lstStyle>
            <a:lvl1pPr>
              <a:defRPr sz="4000">
                <a:solidFill>
                  <a:schemeClr val="tx1"/>
                </a:solidFill>
              </a:defRPr>
            </a:lvl1pPr>
          </a:lstStyle>
          <a:p>
            <a:pPr lvl="0"/>
            <a:r>
              <a:rPr lang="en-GB" noProof="0" smtClean="0"/>
              <a:t>CLICK TO EDIT MASTER TITLE STYLE</a:t>
            </a:r>
          </a:p>
        </p:txBody>
      </p:sp>
      <p:sp>
        <p:nvSpPr>
          <p:cNvPr id="4099" name="Rectangle 3"/>
          <p:cNvSpPr>
            <a:spLocks noGrp="1" noChangeArrowheads="1"/>
          </p:cNvSpPr>
          <p:nvPr>
            <p:ph type="subTitle" idx="1"/>
          </p:nvPr>
        </p:nvSpPr>
        <p:spPr>
          <a:xfrm>
            <a:off x="539750" y="2349502"/>
            <a:ext cx="8064500" cy="360363"/>
          </a:xfrm>
        </p:spPr>
        <p:txBody>
          <a:bodyPr anchor="ctr"/>
          <a:lstStyle>
            <a:lvl1pPr>
              <a:defRPr/>
            </a:lvl1pPr>
          </a:lstStyle>
          <a:p>
            <a:pPr lvl="0"/>
            <a:r>
              <a:rPr lang="en-GB" noProof="0" smtClean="0"/>
              <a:t>Click to edit Master subtitle style</a:t>
            </a:r>
          </a:p>
        </p:txBody>
      </p:sp>
      <p:sp>
        <p:nvSpPr>
          <p:cNvPr id="8" name="Rectangle 4"/>
          <p:cNvSpPr>
            <a:spLocks noGrp="1" noChangeArrowheads="1"/>
          </p:cNvSpPr>
          <p:nvPr>
            <p:ph type="dt" sz="half" idx="10"/>
          </p:nvPr>
        </p:nvSpPr>
        <p:spPr bwMode="auto">
          <a:xfrm>
            <a:off x="539750" y="3024188"/>
            <a:ext cx="4032250" cy="36036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a:defRPr sz="2000" smtClean="0">
                <a:solidFill>
                  <a:schemeClr val="tx2"/>
                </a:solidFill>
              </a:defRPr>
            </a:lvl1pPr>
          </a:lstStyle>
          <a:p>
            <a:pPr>
              <a:defRPr/>
            </a:pPr>
            <a:endParaRPr lang="en-GB">
              <a:solidFill>
                <a:srgbClr val="25218A"/>
              </a:solidFill>
              <a:latin typeface="Trebuchet MS" pitchFamily="34" charset="0"/>
            </a:endParaRPr>
          </a:p>
        </p:txBody>
      </p:sp>
    </p:spTree>
    <p:extLst>
      <p:ext uri="{BB962C8B-B14F-4D97-AF65-F5344CB8AC3E}">
        <p14:creationId xmlns:p14="http://schemas.microsoft.com/office/powerpoint/2010/main" val="34413531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22" presetClass="entr" presetSubtype="2"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right)">
                                      <p:cBhvr>
                                        <p:cTn id="1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dirty="0" smtClean="0">
                <a:solidFill>
                  <a:srgbClr val="3C3C3C"/>
                </a:solidFill>
              </a:rPr>
              <a:t>© Copyright 2013 Conquest Research &amp; Consultancy Ltd.  All rights reserved</a:t>
            </a:r>
            <a:endParaRPr lang="en-GB" dirty="0">
              <a:solidFill>
                <a:srgbClr val="3C3C3C"/>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r>
              <a:rPr lang="en-GB">
                <a:solidFill>
                  <a:srgbClr val="3C3C3C"/>
                </a:solidFill>
              </a:rPr>
              <a:t> I  PAGE </a:t>
            </a:r>
            <a:fld id="{374629D2-206E-41B4-827B-0F71DC345880}" type="slidenum">
              <a:rPr lang="en-GB">
                <a:solidFill>
                  <a:srgbClr val="3C3C3C"/>
                </a:solidFill>
              </a:rPr>
              <a:pPr>
                <a:defRPr/>
              </a:pPr>
              <a:t>‹#›</a:t>
            </a:fld>
            <a:endParaRPr lang="en-GB">
              <a:solidFill>
                <a:srgbClr val="3C3C3C"/>
              </a:solidFill>
            </a:endParaRPr>
          </a:p>
        </p:txBody>
      </p:sp>
    </p:spTree>
    <p:extLst>
      <p:ext uri="{BB962C8B-B14F-4D97-AF65-F5344CB8AC3E}">
        <p14:creationId xmlns:p14="http://schemas.microsoft.com/office/powerpoint/2010/main" val="450721383"/>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GB" dirty="0" smtClean="0">
                <a:solidFill>
                  <a:srgbClr val="3C3C3C"/>
                </a:solidFill>
              </a:rPr>
              <a:t>© Copyright 2013 Conquest Research &amp; Consultancy Ltd.  All rights reserved</a:t>
            </a:r>
            <a:endParaRPr lang="en-GB" dirty="0">
              <a:solidFill>
                <a:srgbClr val="3C3C3C"/>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r>
              <a:rPr lang="en-GB">
                <a:solidFill>
                  <a:srgbClr val="3C3C3C"/>
                </a:solidFill>
              </a:rPr>
              <a:t> I  PAGE </a:t>
            </a:r>
            <a:fld id="{200BBEC6-D7C5-4E46-A6DF-FAF74DDF8776}" type="slidenum">
              <a:rPr lang="en-GB">
                <a:solidFill>
                  <a:srgbClr val="3C3C3C"/>
                </a:solidFill>
              </a:rPr>
              <a:pPr>
                <a:defRPr/>
              </a:pPr>
              <a:t>‹#›</a:t>
            </a:fld>
            <a:endParaRPr lang="en-GB">
              <a:solidFill>
                <a:srgbClr val="3C3C3C"/>
              </a:solidFill>
            </a:endParaRPr>
          </a:p>
        </p:txBody>
      </p:sp>
    </p:spTree>
    <p:extLst>
      <p:ext uri="{BB962C8B-B14F-4D97-AF65-F5344CB8AC3E}">
        <p14:creationId xmlns:p14="http://schemas.microsoft.com/office/powerpoint/2010/main" val="2116397979"/>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39750" y="1600202"/>
            <a:ext cx="39560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1" y="1600202"/>
            <a:ext cx="39560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r>
              <a:rPr lang="en-GB" dirty="0" smtClean="0">
                <a:solidFill>
                  <a:srgbClr val="3C3C3C"/>
                </a:solidFill>
              </a:rPr>
              <a:t>© Copyright 2013 Conquest Research &amp; Consultancy Ltd.  All rights reserved</a:t>
            </a:r>
            <a:endParaRPr lang="en-GB" dirty="0">
              <a:solidFill>
                <a:srgbClr val="3C3C3C"/>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r>
              <a:rPr lang="en-GB">
                <a:solidFill>
                  <a:srgbClr val="3C3C3C"/>
                </a:solidFill>
              </a:rPr>
              <a:t> I  PAGE </a:t>
            </a:r>
            <a:fld id="{D9D8B87D-F34C-4CC6-BBFC-FEAEF386F3CA}" type="slidenum">
              <a:rPr lang="en-GB">
                <a:solidFill>
                  <a:srgbClr val="3C3C3C"/>
                </a:solidFill>
              </a:rPr>
              <a:pPr>
                <a:defRPr/>
              </a:pPr>
              <a:t>‹#›</a:t>
            </a:fld>
            <a:endParaRPr lang="en-GB">
              <a:solidFill>
                <a:srgbClr val="3C3C3C"/>
              </a:solidFill>
            </a:endParaRPr>
          </a:p>
        </p:txBody>
      </p:sp>
    </p:spTree>
    <p:extLst>
      <p:ext uri="{BB962C8B-B14F-4D97-AF65-F5344CB8AC3E}">
        <p14:creationId xmlns:p14="http://schemas.microsoft.com/office/powerpoint/2010/main" val="75837120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863571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ftr" sz="quarter" idx="10"/>
          </p:nvPr>
        </p:nvSpPr>
        <p:spPr>
          <a:ln/>
        </p:spPr>
        <p:txBody>
          <a:bodyPr/>
          <a:lstStyle>
            <a:lvl1pPr>
              <a:defRPr/>
            </a:lvl1pPr>
          </a:lstStyle>
          <a:p>
            <a:pPr>
              <a:defRPr/>
            </a:pPr>
            <a:r>
              <a:rPr lang="en-GB" dirty="0" smtClean="0">
                <a:solidFill>
                  <a:srgbClr val="3C3C3C"/>
                </a:solidFill>
              </a:rPr>
              <a:t>© Copyright 2013 Conquest Research &amp; Consultancy Ltd.  All rights reserved</a:t>
            </a:r>
            <a:endParaRPr lang="en-GB" dirty="0">
              <a:solidFill>
                <a:srgbClr val="3C3C3C"/>
              </a:solidFill>
            </a:endParaRPr>
          </a:p>
        </p:txBody>
      </p:sp>
      <p:sp>
        <p:nvSpPr>
          <p:cNvPr id="8" name="Rectangle 6"/>
          <p:cNvSpPr>
            <a:spLocks noGrp="1" noChangeArrowheads="1"/>
          </p:cNvSpPr>
          <p:nvPr>
            <p:ph type="sldNum" sz="quarter" idx="11"/>
          </p:nvPr>
        </p:nvSpPr>
        <p:spPr>
          <a:ln/>
        </p:spPr>
        <p:txBody>
          <a:bodyPr/>
          <a:lstStyle>
            <a:lvl1pPr>
              <a:defRPr/>
            </a:lvl1pPr>
          </a:lstStyle>
          <a:p>
            <a:pPr>
              <a:defRPr/>
            </a:pPr>
            <a:r>
              <a:rPr lang="en-GB">
                <a:solidFill>
                  <a:srgbClr val="3C3C3C"/>
                </a:solidFill>
              </a:rPr>
              <a:t> I  PAGE </a:t>
            </a:r>
            <a:fld id="{6261072A-4B38-4208-95AC-921EFD3B9EB8}" type="slidenum">
              <a:rPr lang="en-GB">
                <a:solidFill>
                  <a:srgbClr val="3C3C3C"/>
                </a:solidFill>
              </a:rPr>
              <a:pPr>
                <a:defRPr/>
              </a:pPr>
              <a:t>‹#›</a:t>
            </a:fld>
            <a:endParaRPr lang="en-GB">
              <a:solidFill>
                <a:srgbClr val="3C3C3C"/>
              </a:solidFill>
            </a:endParaRPr>
          </a:p>
        </p:txBody>
      </p:sp>
    </p:spTree>
    <p:extLst>
      <p:ext uri="{BB962C8B-B14F-4D97-AF65-F5344CB8AC3E}">
        <p14:creationId xmlns:p14="http://schemas.microsoft.com/office/powerpoint/2010/main" val="1453423932"/>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a:defRPr/>
            </a:pPr>
            <a:r>
              <a:rPr lang="en-GB" dirty="0" smtClean="0">
                <a:solidFill>
                  <a:srgbClr val="3C3C3C"/>
                </a:solidFill>
              </a:rPr>
              <a:t>© Copyright 2013 Conquest Research &amp; Consultancy Ltd.  All rights reserved</a:t>
            </a:r>
            <a:endParaRPr lang="en-GB" dirty="0">
              <a:solidFill>
                <a:srgbClr val="3C3C3C"/>
              </a:solidFill>
            </a:endParaRPr>
          </a:p>
        </p:txBody>
      </p:sp>
      <p:sp>
        <p:nvSpPr>
          <p:cNvPr id="4" name="Rectangle 6"/>
          <p:cNvSpPr>
            <a:spLocks noGrp="1" noChangeArrowheads="1"/>
          </p:cNvSpPr>
          <p:nvPr>
            <p:ph type="sldNum" sz="quarter" idx="11"/>
          </p:nvPr>
        </p:nvSpPr>
        <p:spPr>
          <a:ln/>
        </p:spPr>
        <p:txBody>
          <a:bodyPr/>
          <a:lstStyle>
            <a:lvl1pPr>
              <a:defRPr/>
            </a:lvl1pPr>
          </a:lstStyle>
          <a:p>
            <a:pPr>
              <a:defRPr/>
            </a:pPr>
            <a:r>
              <a:rPr lang="en-GB">
                <a:solidFill>
                  <a:srgbClr val="3C3C3C"/>
                </a:solidFill>
              </a:rPr>
              <a:t> I  PAGE </a:t>
            </a:r>
            <a:fld id="{8D2EE7FC-663B-4513-8E47-70FC9346161F}" type="slidenum">
              <a:rPr lang="en-GB">
                <a:solidFill>
                  <a:srgbClr val="3C3C3C"/>
                </a:solidFill>
              </a:rPr>
              <a:pPr>
                <a:defRPr/>
              </a:pPr>
              <a:t>‹#›</a:t>
            </a:fld>
            <a:endParaRPr lang="en-GB">
              <a:solidFill>
                <a:srgbClr val="3C3C3C"/>
              </a:solidFill>
            </a:endParaRPr>
          </a:p>
        </p:txBody>
      </p:sp>
    </p:spTree>
    <p:extLst>
      <p:ext uri="{BB962C8B-B14F-4D97-AF65-F5344CB8AC3E}">
        <p14:creationId xmlns:p14="http://schemas.microsoft.com/office/powerpoint/2010/main" val="976349525"/>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GB" dirty="0" smtClean="0">
                <a:solidFill>
                  <a:srgbClr val="3C3C3C"/>
                </a:solidFill>
              </a:rPr>
              <a:t>© Copyright 2013 Conquest Research &amp; Consultancy Ltd.  All rights reserved</a:t>
            </a:r>
            <a:endParaRPr lang="en-GB" dirty="0">
              <a:solidFill>
                <a:srgbClr val="3C3C3C"/>
              </a:solidFill>
            </a:endParaRPr>
          </a:p>
        </p:txBody>
      </p:sp>
      <p:sp>
        <p:nvSpPr>
          <p:cNvPr id="3" name="Rectangle 6"/>
          <p:cNvSpPr>
            <a:spLocks noGrp="1" noChangeArrowheads="1"/>
          </p:cNvSpPr>
          <p:nvPr>
            <p:ph type="sldNum" sz="quarter" idx="11"/>
          </p:nvPr>
        </p:nvSpPr>
        <p:spPr>
          <a:ln/>
        </p:spPr>
        <p:txBody>
          <a:bodyPr/>
          <a:lstStyle>
            <a:lvl1pPr>
              <a:defRPr/>
            </a:lvl1pPr>
          </a:lstStyle>
          <a:p>
            <a:pPr>
              <a:defRPr/>
            </a:pPr>
            <a:r>
              <a:rPr lang="en-GB">
                <a:solidFill>
                  <a:srgbClr val="3C3C3C"/>
                </a:solidFill>
              </a:rPr>
              <a:t> I  PAGE </a:t>
            </a:r>
            <a:fld id="{8DB12735-C899-4EFF-AF76-3C6870711B14}" type="slidenum">
              <a:rPr lang="en-GB">
                <a:solidFill>
                  <a:srgbClr val="3C3C3C"/>
                </a:solidFill>
              </a:rPr>
              <a:pPr>
                <a:defRPr/>
              </a:pPr>
              <a:t>‹#›</a:t>
            </a:fld>
            <a:endParaRPr lang="en-GB">
              <a:solidFill>
                <a:srgbClr val="3C3C3C"/>
              </a:solidFill>
            </a:endParaRPr>
          </a:p>
        </p:txBody>
      </p:sp>
    </p:spTree>
    <p:extLst>
      <p:ext uri="{BB962C8B-B14F-4D97-AF65-F5344CB8AC3E}">
        <p14:creationId xmlns:p14="http://schemas.microsoft.com/office/powerpoint/2010/main" val="246477886"/>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dirty="0" smtClean="0">
                <a:solidFill>
                  <a:srgbClr val="3C3C3C"/>
                </a:solidFill>
              </a:rPr>
              <a:t>© Copyright 2013 Conquest Research &amp; Consultancy Ltd.  All rights reserved</a:t>
            </a:r>
            <a:endParaRPr lang="en-GB" dirty="0">
              <a:solidFill>
                <a:srgbClr val="3C3C3C"/>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r>
              <a:rPr lang="en-GB">
                <a:solidFill>
                  <a:srgbClr val="3C3C3C"/>
                </a:solidFill>
              </a:rPr>
              <a:t> I  PAGE </a:t>
            </a:r>
            <a:fld id="{4A15C513-4F75-4618-9250-12CB87E17F9B}" type="slidenum">
              <a:rPr lang="en-GB">
                <a:solidFill>
                  <a:srgbClr val="3C3C3C"/>
                </a:solidFill>
              </a:rPr>
              <a:pPr>
                <a:defRPr/>
              </a:pPr>
              <a:t>‹#›</a:t>
            </a:fld>
            <a:endParaRPr lang="en-GB">
              <a:solidFill>
                <a:srgbClr val="3C3C3C"/>
              </a:solidFill>
            </a:endParaRPr>
          </a:p>
        </p:txBody>
      </p:sp>
    </p:spTree>
    <p:extLst>
      <p:ext uri="{BB962C8B-B14F-4D97-AF65-F5344CB8AC3E}">
        <p14:creationId xmlns:p14="http://schemas.microsoft.com/office/powerpoint/2010/main" val="549041268"/>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dirty="0" smtClean="0">
                <a:solidFill>
                  <a:srgbClr val="3C3C3C"/>
                </a:solidFill>
              </a:rPr>
              <a:t>© Copyright 2013 Conquest Research &amp; Consultancy Ltd.  All rights reserved</a:t>
            </a:r>
            <a:endParaRPr lang="en-GB" dirty="0">
              <a:solidFill>
                <a:srgbClr val="3C3C3C"/>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r>
              <a:rPr lang="en-GB">
                <a:solidFill>
                  <a:srgbClr val="3C3C3C"/>
                </a:solidFill>
              </a:rPr>
              <a:t> I  PAGE </a:t>
            </a:r>
            <a:fld id="{E6C88ED2-5475-4AE2-9352-9C29E0761C32}" type="slidenum">
              <a:rPr lang="en-GB">
                <a:solidFill>
                  <a:srgbClr val="3C3C3C"/>
                </a:solidFill>
              </a:rPr>
              <a:pPr>
                <a:defRPr/>
              </a:pPr>
              <a:t>‹#›</a:t>
            </a:fld>
            <a:endParaRPr lang="en-GB">
              <a:solidFill>
                <a:srgbClr val="3C3C3C"/>
              </a:solidFill>
            </a:endParaRPr>
          </a:p>
        </p:txBody>
      </p:sp>
    </p:spTree>
    <p:extLst>
      <p:ext uri="{BB962C8B-B14F-4D97-AF65-F5344CB8AC3E}">
        <p14:creationId xmlns:p14="http://schemas.microsoft.com/office/powerpoint/2010/main" val="2731756006"/>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dirty="0" smtClean="0">
                <a:solidFill>
                  <a:srgbClr val="3C3C3C"/>
                </a:solidFill>
              </a:rPr>
              <a:t>© Copyright 2013 Conquest Research &amp; Consultancy Ltd.  All rights reserved</a:t>
            </a:r>
            <a:endParaRPr lang="en-GB" dirty="0">
              <a:solidFill>
                <a:srgbClr val="3C3C3C"/>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r>
              <a:rPr lang="en-GB">
                <a:solidFill>
                  <a:srgbClr val="3C3C3C"/>
                </a:solidFill>
              </a:rPr>
              <a:t> I  PAGE </a:t>
            </a:r>
            <a:fld id="{34C8C8A1-E476-420C-8515-A5EF7A4F87E1}" type="slidenum">
              <a:rPr lang="en-GB">
                <a:solidFill>
                  <a:srgbClr val="3C3C3C"/>
                </a:solidFill>
              </a:rPr>
              <a:pPr>
                <a:defRPr/>
              </a:pPr>
              <a:t>‹#›</a:t>
            </a:fld>
            <a:endParaRPr lang="en-GB">
              <a:solidFill>
                <a:srgbClr val="3C3C3C"/>
              </a:solidFill>
            </a:endParaRPr>
          </a:p>
        </p:txBody>
      </p:sp>
    </p:spTree>
    <p:extLst>
      <p:ext uri="{BB962C8B-B14F-4D97-AF65-F5344CB8AC3E}">
        <p14:creationId xmlns:p14="http://schemas.microsoft.com/office/powerpoint/2010/main" val="706932946"/>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3363" y="6350"/>
            <a:ext cx="2020887" cy="611981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19113" y="6350"/>
            <a:ext cx="5911850" cy="61198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dirty="0" smtClean="0">
                <a:solidFill>
                  <a:srgbClr val="3C3C3C"/>
                </a:solidFill>
              </a:rPr>
              <a:t>© Copyright 2013 Conquest Research &amp; Consultancy Ltd.  All rights reserved</a:t>
            </a:r>
            <a:endParaRPr lang="en-GB" dirty="0">
              <a:solidFill>
                <a:srgbClr val="3C3C3C"/>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r>
              <a:rPr lang="en-GB">
                <a:solidFill>
                  <a:srgbClr val="3C3C3C"/>
                </a:solidFill>
              </a:rPr>
              <a:t> I  PAGE </a:t>
            </a:r>
            <a:fld id="{EDA8D8DF-E1A3-4C41-B6CE-EE95EE6ECCC5}" type="slidenum">
              <a:rPr lang="en-GB">
                <a:solidFill>
                  <a:srgbClr val="3C3C3C"/>
                </a:solidFill>
              </a:rPr>
              <a:pPr>
                <a:defRPr/>
              </a:pPr>
              <a:t>‹#›</a:t>
            </a:fld>
            <a:endParaRPr lang="en-GB">
              <a:solidFill>
                <a:srgbClr val="3C3C3C"/>
              </a:solidFill>
            </a:endParaRPr>
          </a:p>
        </p:txBody>
      </p:sp>
    </p:spTree>
    <p:extLst>
      <p:ext uri="{BB962C8B-B14F-4D97-AF65-F5344CB8AC3E}">
        <p14:creationId xmlns:p14="http://schemas.microsoft.com/office/powerpoint/2010/main" val="891876249"/>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19113" y="6350"/>
            <a:ext cx="8085137" cy="1290638"/>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539750" y="1600202"/>
            <a:ext cx="8064500" cy="4525963"/>
          </a:xfrm>
        </p:spPr>
        <p:txBody>
          <a:bodyPr/>
          <a:lstStyle/>
          <a:p>
            <a:pPr lvl="0"/>
            <a:endParaRPr lang="en-GB" noProof="0" smtClean="0"/>
          </a:p>
        </p:txBody>
      </p:sp>
      <p:sp>
        <p:nvSpPr>
          <p:cNvPr id="4" name="Rectangle 5"/>
          <p:cNvSpPr>
            <a:spLocks noGrp="1" noChangeArrowheads="1"/>
          </p:cNvSpPr>
          <p:nvPr>
            <p:ph type="ftr" sz="quarter" idx="10"/>
          </p:nvPr>
        </p:nvSpPr>
        <p:spPr>
          <a:ln/>
        </p:spPr>
        <p:txBody>
          <a:bodyPr/>
          <a:lstStyle>
            <a:lvl1pPr>
              <a:defRPr/>
            </a:lvl1pPr>
          </a:lstStyle>
          <a:p>
            <a:pPr>
              <a:defRPr/>
            </a:pPr>
            <a:r>
              <a:rPr lang="en-GB" dirty="0" smtClean="0">
                <a:solidFill>
                  <a:srgbClr val="3C3C3C"/>
                </a:solidFill>
              </a:rPr>
              <a:t>© Copyright 2013 Conquest Research &amp; Consultancy Ltd.  All rights reserved</a:t>
            </a:r>
            <a:endParaRPr lang="en-GB" dirty="0">
              <a:solidFill>
                <a:srgbClr val="3C3C3C"/>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r>
              <a:rPr lang="en-GB">
                <a:solidFill>
                  <a:srgbClr val="3C3C3C"/>
                </a:solidFill>
              </a:rPr>
              <a:t> I  PAGE </a:t>
            </a:r>
            <a:fld id="{64D9DFAD-C083-4AD9-99C9-187746652BDA}" type="slidenum">
              <a:rPr lang="en-GB">
                <a:solidFill>
                  <a:srgbClr val="3C3C3C"/>
                </a:solidFill>
              </a:rPr>
              <a:pPr>
                <a:defRPr/>
              </a:pPr>
              <a:t>‹#›</a:t>
            </a:fld>
            <a:endParaRPr lang="en-GB">
              <a:solidFill>
                <a:srgbClr val="3C3C3C"/>
              </a:solidFill>
            </a:endParaRPr>
          </a:p>
        </p:txBody>
      </p:sp>
    </p:spTree>
    <p:extLst>
      <p:ext uri="{BB962C8B-B14F-4D97-AF65-F5344CB8AC3E}">
        <p14:creationId xmlns:p14="http://schemas.microsoft.com/office/powerpoint/2010/main" val="914806454"/>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519113" y="6350"/>
            <a:ext cx="8085137" cy="1290638"/>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539750" y="1600202"/>
            <a:ext cx="8064500" cy="4525963"/>
          </a:xfrm>
        </p:spPr>
        <p:txBody>
          <a:bodyPr/>
          <a:lstStyle/>
          <a:p>
            <a:pPr lvl="0"/>
            <a:endParaRPr lang="en-GB" noProof="0" smtClean="0"/>
          </a:p>
        </p:txBody>
      </p:sp>
      <p:sp>
        <p:nvSpPr>
          <p:cNvPr id="4" name="Rectangle 5"/>
          <p:cNvSpPr>
            <a:spLocks noGrp="1" noChangeArrowheads="1"/>
          </p:cNvSpPr>
          <p:nvPr>
            <p:ph type="ftr" sz="quarter" idx="10"/>
          </p:nvPr>
        </p:nvSpPr>
        <p:spPr>
          <a:ln/>
        </p:spPr>
        <p:txBody>
          <a:bodyPr/>
          <a:lstStyle>
            <a:lvl1pPr>
              <a:defRPr/>
            </a:lvl1pPr>
          </a:lstStyle>
          <a:p>
            <a:pPr>
              <a:defRPr/>
            </a:pPr>
            <a:r>
              <a:rPr lang="en-GB" dirty="0" smtClean="0">
                <a:solidFill>
                  <a:srgbClr val="3C3C3C"/>
                </a:solidFill>
              </a:rPr>
              <a:t>© Copyright 2013 Conquest Research &amp; Consultancy Ltd.  All rights reserved</a:t>
            </a:r>
            <a:endParaRPr lang="en-GB" dirty="0">
              <a:solidFill>
                <a:srgbClr val="3C3C3C"/>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r>
              <a:rPr lang="en-GB">
                <a:solidFill>
                  <a:srgbClr val="3C3C3C"/>
                </a:solidFill>
              </a:rPr>
              <a:t> I  PAGE </a:t>
            </a:r>
            <a:fld id="{3A17925B-FA95-45F6-9392-B32E7B021850}" type="slidenum">
              <a:rPr lang="en-GB">
                <a:solidFill>
                  <a:srgbClr val="3C3C3C"/>
                </a:solidFill>
              </a:rPr>
              <a:pPr>
                <a:defRPr/>
              </a:pPr>
              <a:t>‹#›</a:t>
            </a:fld>
            <a:endParaRPr lang="en-GB">
              <a:solidFill>
                <a:srgbClr val="3C3C3C"/>
              </a:solidFill>
            </a:endParaRPr>
          </a:p>
        </p:txBody>
      </p:sp>
    </p:spTree>
    <p:extLst>
      <p:ext uri="{BB962C8B-B14F-4D97-AF65-F5344CB8AC3E}">
        <p14:creationId xmlns:p14="http://schemas.microsoft.com/office/powerpoint/2010/main" val="3824329640"/>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pic>
        <p:nvPicPr>
          <p:cNvPr id="4" name="Picture 34" descr="1-Title"/>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scene3d>
            <a:camera prst="orthographicFront"/>
            <a:lightRig rig="threePt" dir="t"/>
          </a:scene3d>
          <a:sp3d>
            <a:bevelB w="165100" prst="coolSlant"/>
          </a:sp3d>
        </p:spPr>
      </p:pic>
      <p:sp>
        <p:nvSpPr>
          <p:cNvPr id="5" name="Line 21"/>
          <p:cNvSpPr>
            <a:spLocks noChangeShapeType="1"/>
          </p:cNvSpPr>
          <p:nvPr/>
        </p:nvSpPr>
        <p:spPr bwMode="auto">
          <a:xfrm>
            <a:off x="-1189038" y="5813425"/>
            <a:ext cx="0" cy="0"/>
          </a:xfrm>
          <a:prstGeom prst="line">
            <a:avLst/>
          </a:prstGeom>
          <a:noFill/>
          <a:ln w="9525">
            <a:noFill/>
            <a:round/>
            <a:headEnd/>
            <a:tailEnd/>
          </a:ln>
        </p:spPr>
        <p:txBody>
          <a:bodyPr/>
          <a:lstStyle/>
          <a:p>
            <a:pPr fontAlgn="auto">
              <a:spcBef>
                <a:spcPts val="0"/>
              </a:spcBef>
              <a:spcAft>
                <a:spcPts val="0"/>
              </a:spcAft>
              <a:defRPr/>
            </a:pPr>
            <a:endParaRPr lang="en-GB" dirty="0">
              <a:solidFill>
                <a:srgbClr val="3C3C3C"/>
              </a:solidFill>
              <a:latin typeface="Trebuchet MS"/>
            </a:endParaRPr>
          </a:p>
        </p:txBody>
      </p:sp>
      <p:sp>
        <p:nvSpPr>
          <p:cNvPr id="6" name="Line 22"/>
          <p:cNvSpPr>
            <a:spLocks noChangeShapeType="1"/>
          </p:cNvSpPr>
          <p:nvPr/>
        </p:nvSpPr>
        <p:spPr bwMode="auto">
          <a:xfrm>
            <a:off x="-1189038" y="5813425"/>
            <a:ext cx="0" cy="0"/>
          </a:xfrm>
          <a:prstGeom prst="line">
            <a:avLst/>
          </a:prstGeom>
          <a:noFill/>
          <a:ln w="9525">
            <a:noFill/>
            <a:round/>
            <a:headEnd/>
            <a:tailEnd/>
          </a:ln>
        </p:spPr>
        <p:txBody>
          <a:bodyPr/>
          <a:lstStyle/>
          <a:p>
            <a:pPr fontAlgn="auto">
              <a:spcBef>
                <a:spcPts val="0"/>
              </a:spcBef>
              <a:spcAft>
                <a:spcPts val="0"/>
              </a:spcAft>
              <a:defRPr/>
            </a:pPr>
            <a:endParaRPr lang="en-GB" dirty="0">
              <a:solidFill>
                <a:srgbClr val="3C3C3C"/>
              </a:solidFill>
              <a:latin typeface="Trebuchet MS"/>
            </a:endParaRPr>
          </a:p>
        </p:txBody>
      </p:sp>
      <p:sp>
        <p:nvSpPr>
          <p:cNvPr id="4098" name="Rectangle 2"/>
          <p:cNvSpPr>
            <a:spLocks noGrp="1" noChangeArrowheads="1"/>
          </p:cNvSpPr>
          <p:nvPr>
            <p:ph type="ctrTitle"/>
          </p:nvPr>
        </p:nvSpPr>
        <p:spPr>
          <a:xfrm>
            <a:off x="536576" y="188913"/>
            <a:ext cx="8067675" cy="2093912"/>
          </a:xfrm>
        </p:spPr>
        <p:txBody>
          <a:bodyPr anchor="b"/>
          <a:lstStyle>
            <a:lvl1pPr>
              <a:defRPr sz="4000">
                <a:solidFill>
                  <a:schemeClr val="tx1"/>
                </a:solidFill>
              </a:defRPr>
            </a:lvl1pPr>
          </a:lstStyle>
          <a:p>
            <a:pPr lvl="0"/>
            <a:r>
              <a:rPr lang="en-US" noProof="0" dirty="0" smtClean="0"/>
              <a:t>Click to edit Master title style</a:t>
            </a:r>
            <a:endParaRPr lang="en-GB" noProof="0" dirty="0" smtClean="0"/>
          </a:p>
        </p:txBody>
      </p:sp>
      <p:sp>
        <p:nvSpPr>
          <p:cNvPr id="4099" name="Rectangle 3"/>
          <p:cNvSpPr>
            <a:spLocks noGrp="1" noChangeArrowheads="1"/>
          </p:cNvSpPr>
          <p:nvPr>
            <p:ph type="subTitle" idx="1"/>
          </p:nvPr>
        </p:nvSpPr>
        <p:spPr>
          <a:xfrm>
            <a:off x="539750" y="2349502"/>
            <a:ext cx="8064500" cy="360363"/>
          </a:xfrm>
        </p:spPr>
        <p:txBody>
          <a:bodyPr anchor="ctr"/>
          <a:lstStyle>
            <a:lvl1pPr>
              <a:defRPr/>
            </a:lvl1pPr>
          </a:lstStyle>
          <a:p>
            <a:pPr lvl="0"/>
            <a:r>
              <a:rPr lang="en-US" noProof="0" dirty="0" smtClean="0"/>
              <a:t>Click to edit Master subtitle style</a:t>
            </a:r>
            <a:endParaRPr lang="en-GB" noProof="0" dirty="0" smtClean="0"/>
          </a:p>
        </p:txBody>
      </p:sp>
      <p:sp>
        <p:nvSpPr>
          <p:cNvPr id="8" name="Rectangle 4"/>
          <p:cNvSpPr>
            <a:spLocks noGrp="1" noChangeArrowheads="1"/>
          </p:cNvSpPr>
          <p:nvPr>
            <p:ph type="dt" sz="half" idx="10"/>
          </p:nvPr>
        </p:nvSpPr>
        <p:spPr bwMode="auto">
          <a:xfrm>
            <a:off x="539750" y="3024188"/>
            <a:ext cx="4032250" cy="360362"/>
          </a:xfrm>
          <a:prstGeom prst="rect">
            <a:avLst/>
          </a:prstGeom>
          <a:extLst/>
        </p:spPr>
        <p:txBody>
          <a:bodyPr vert="horz" wrap="square" lIns="0" tIns="0" rIns="0" bIns="0" numCol="1" anchor="ctr" anchorCtr="0" compatLnSpc="1">
            <a:prstTxWarp prst="textNoShape">
              <a:avLst/>
            </a:prstTxWarp>
          </a:bodyPr>
          <a:lstStyle>
            <a:lvl1pPr algn="l">
              <a:defRPr sz="2000">
                <a:solidFill>
                  <a:schemeClr val="tx2"/>
                </a:solidFill>
              </a:defRPr>
            </a:lvl1pPr>
          </a:lstStyle>
          <a:p>
            <a:pPr fontAlgn="auto">
              <a:spcBef>
                <a:spcPts val="0"/>
              </a:spcBef>
              <a:spcAft>
                <a:spcPts val="0"/>
              </a:spcAft>
            </a:pPr>
            <a:endParaRPr lang="en-GB" dirty="0">
              <a:solidFill>
                <a:srgbClr val="25218A"/>
              </a:solidFill>
              <a:latin typeface="Trebuchet MS"/>
            </a:endParaRP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99593" y="5393637"/>
            <a:ext cx="1485331" cy="1214748"/>
          </a:xfrm>
          <a:prstGeom prst="rect">
            <a:avLst/>
          </a:prstGeom>
        </p:spPr>
      </p:pic>
      <p:sp>
        <p:nvSpPr>
          <p:cNvPr id="9" name="Rectangle 8"/>
          <p:cNvSpPr/>
          <p:nvPr userDrawn="1"/>
        </p:nvSpPr>
        <p:spPr>
          <a:xfrm>
            <a:off x="4499992" y="6525344"/>
            <a:ext cx="4572000" cy="261610"/>
          </a:xfrm>
          <a:prstGeom prst="rect">
            <a:avLst/>
          </a:prstGeom>
        </p:spPr>
        <p:txBody>
          <a:bodyPr>
            <a:spAutoFit/>
          </a:bodyPr>
          <a:lstStyle/>
          <a:p>
            <a:pPr fontAlgn="auto">
              <a:spcBef>
                <a:spcPts val="0"/>
              </a:spcBef>
              <a:spcAft>
                <a:spcPts val="0"/>
              </a:spcAft>
            </a:pPr>
            <a:r>
              <a:rPr lang="en-GB" sz="1100" dirty="0">
                <a:solidFill>
                  <a:srgbClr val="3C3C3C"/>
                </a:solidFill>
                <a:latin typeface="Trebuchet MS"/>
              </a:rPr>
              <a:t>Commercial in Confidence – Camelot Global Services Limited </a:t>
            </a:r>
            <a:r>
              <a:rPr lang="en-GB" sz="1100" baseline="30000" dirty="0">
                <a:solidFill>
                  <a:srgbClr val="3C3C3C"/>
                </a:solidFill>
                <a:latin typeface="Trebuchet MS"/>
              </a:rPr>
              <a:t>© </a:t>
            </a:r>
            <a:r>
              <a:rPr lang="en-GB" sz="1100" dirty="0">
                <a:solidFill>
                  <a:srgbClr val="3C3C3C"/>
                </a:solidFill>
                <a:latin typeface="Trebuchet MS"/>
              </a:rPr>
              <a:t>2013</a:t>
            </a:r>
            <a:endParaRPr lang="en-GB" sz="1100" baseline="30000" dirty="0">
              <a:solidFill>
                <a:srgbClr val="3C3C3C"/>
              </a:solidFill>
              <a:latin typeface="Trebuchet MS"/>
            </a:endParaRPr>
          </a:p>
        </p:txBody>
      </p:sp>
    </p:spTree>
    <p:extLst>
      <p:ext uri="{BB962C8B-B14F-4D97-AF65-F5344CB8AC3E}">
        <p14:creationId xmlns:p14="http://schemas.microsoft.com/office/powerpoint/2010/main" val="2368771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1000"/>
                                        <p:tgtEl>
                                          <p:spTgt spid="4"/>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4098"/>
                                        </p:tgtEl>
                                        <p:attrNameLst>
                                          <p:attrName>style.visibility</p:attrName>
                                        </p:attrNameLst>
                                      </p:cBhvr>
                                      <p:to>
                                        <p:strVal val="visible"/>
                                      </p:to>
                                    </p:set>
                                    <p:animEffect transition="in" filter="fade">
                                      <p:cBhvr>
                                        <p:cTn id="11" dur="1000"/>
                                        <p:tgtEl>
                                          <p:spTgt spid="4098"/>
                                        </p:tgtEl>
                                      </p:cBhvr>
                                    </p:animEffect>
                                    <p:anim calcmode="lin" valueType="num">
                                      <p:cBhvr>
                                        <p:cTn id="12" dur="1000" fill="hold"/>
                                        <p:tgtEl>
                                          <p:spTgt spid="4098"/>
                                        </p:tgtEl>
                                        <p:attrNameLst>
                                          <p:attrName>ppt_x</p:attrName>
                                        </p:attrNameLst>
                                      </p:cBhvr>
                                      <p:tavLst>
                                        <p:tav tm="0">
                                          <p:val>
                                            <p:strVal val="#ppt_x"/>
                                          </p:val>
                                        </p:tav>
                                        <p:tav tm="100000">
                                          <p:val>
                                            <p:strVal val="#ppt_x"/>
                                          </p:val>
                                        </p:tav>
                                      </p:tavLst>
                                    </p:anim>
                                    <p:anim calcmode="lin" valueType="num">
                                      <p:cBhvr>
                                        <p:cTn id="13" dur="1000" fill="hold"/>
                                        <p:tgtEl>
                                          <p:spTgt spid="409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10" presetClass="entr" presetSubtype="0" fill="hold" grpId="0" nodeType="afterEffect">
                                  <p:stCondLst>
                                    <p:cond delay="0"/>
                                  </p:stCondLst>
                                  <p:childTnLst>
                                    <p:set>
                                      <p:cBhvr>
                                        <p:cTn id="16" dur="1" fill="hold">
                                          <p:stCondLst>
                                            <p:cond delay="0"/>
                                          </p:stCondLst>
                                        </p:cTn>
                                        <p:tgtEl>
                                          <p:spTgt spid="4099">
                                            <p:txEl>
                                              <p:pRg st="0" end="0"/>
                                            </p:txEl>
                                          </p:spTgt>
                                        </p:tgtEl>
                                        <p:attrNameLst>
                                          <p:attrName>style.visibility</p:attrName>
                                        </p:attrNameLst>
                                      </p:cBhvr>
                                      <p:to>
                                        <p:strVal val="visible"/>
                                      </p:to>
                                    </p:set>
                                    <p:animEffect transition="in" filter="fade">
                                      <p:cBhvr>
                                        <p:cTn id="17" dur="1000"/>
                                        <p:tgtEl>
                                          <p:spTgt spid="409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build="p">
        <p:tmplLst>
          <p:tmpl lvl="1">
            <p:tnLst>
              <p:par>
                <p:cTn presetID="10" presetClass="entr" presetSubtype="0" fill="hold" nodeType="afterEffect">
                  <p:stCondLst>
                    <p:cond delay="0"/>
                  </p:stCondLst>
                  <p:childTnLst>
                    <p:set>
                      <p:cBhvr>
                        <p:cTn dur="1" fill="hold">
                          <p:stCondLst>
                            <p:cond delay="0"/>
                          </p:stCondLst>
                        </p:cTn>
                        <p:tgtEl>
                          <p:spTgt spid="4099"/>
                        </p:tgtEl>
                        <p:attrNameLst>
                          <p:attrName>style.visibility</p:attrName>
                        </p:attrNameLst>
                      </p:cBhvr>
                      <p:to>
                        <p:strVal val="visible"/>
                      </p:to>
                    </p:set>
                    <p:animEffect transition="in" filter="fade">
                      <p:cBhvr>
                        <p:cTn dur="1000"/>
                        <p:tgtEl>
                          <p:spTgt spid="4099"/>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4" descr="1-Title"/>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p:spPr>
      </p:pic>
      <p:sp>
        <p:nvSpPr>
          <p:cNvPr id="17" name="Text Placeholder 16"/>
          <p:cNvSpPr>
            <a:spLocks noGrp="1"/>
          </p:cNvSpPr>
          <p:nvPr>
            <p:ph type="body" sz="quarter" idx="12" hasCustomPrompt="1"/>
          </p:nvPr>
        </p:nvSpPr>
        <p:spPr>
          <a:xfrm>
            <a:off x="467545" y="3006725"/>
            <a:ext cx="4032250" cy="431800"/>
          </a:xfrm>
          <a:prstGeom prst="rect">
            <a:avLst/>
          </a:prstGeom>
        </p:spPr>
        <p:txBody>
          <a:bodyPr lIns="0"/>
          <a:lstStyle>
            <a:lvl2pPr marL="85725" indent="0">
              <a:buNone/>
              <a:defRPr sz="2000">
                <a:solidFill>
                  <a:srgbClr val="F7C346"/>
                </a:solidFill>
              </a:defRPr>
            </a:lvl2pPr>
          </a:lstStyle>
          <a:p>
            <a:pPr lvl="1"/>
            <a:r>
              <a:rPr lang="en-US" dirty="0" smtClean="0"/>
              <a:t>Date</a:t>
            </a:r>
            <a:endParaRPr lang="en-GB" dirty="0"/>
          </a:p>
        </p:txBody>
      </p:sp>
      <p:sp>
        <p:nvSpPr>
          <p:cNvPr id="21" name="Text Placeholder 20"/>
          <p:cNvSpPr>
            <a:spLocks noGrp="1"/>
          </p:cNvSpPr>
          <p:nvPr>
            <p:ph type="body" sz="quarter" idx="13" hasCustomPrompt="1"/>
          </p:nvPr>
        </p:nvSpPr>
        <p:spPr>
          <a:xfrm>
            <a:off x="458019" y="3006725"/>
            <a:ext cx="4032250" cy="431800"/>
          </a:xfrm>
          <a:prstGeom prst="rect">
            <a:avLst/>
          </a:prstGeom>
        </p:spPr>
        <p:txBody>
          <a:bodyPr/>
          <a:lstStyle>
            <a:lvl1pPr marL="0" indent="0">
              <a:buNone/>
              <a:defRPr sz="2000">
                <a:solidFill>
                  <a:srgbClr val="F7C346"/>
                </a:solidFill>
              </a:defRPr>
            </a:lvl1pPr>
          </a:lstStyle>
          <a:p>
            <a:pPr lvl="0"/>
            <a:r>
              <a:rPr lang="en-GB" sz="2000" dirty="0" smtClean="0"/>
              <a:t>Date</a:t>
            </a:r>
            <a:endParaRPr lang="en-GB"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7030" y="5445226"/>
            <a:ext cx="1320714" cy="1080119"/>
          </a:xfrm>
          <a:prstGeom prst="rect">
            <a:avLst/>
          </a:prstGeom>
        </p:spPr>
      </p:pic>
      <p:sp>
        <p:nvSpPr>
          <p:cNvPr id="5" name="Line 21"/>
          <p:cNvSpPr>
            <a:spLocks noChangeShapeType="1"/>
          </p:cNvSpPr>
          <p:nvPr/>
        </p:nvSpPr>
        <p:spPr bwMode="auto">
          <a:xfrm>
            <a:off x="-1189038" y="5813425"/>
            <a:ext cx="0" cy="0"/>
          </a:xfrm>
          <a:prstGeom prst="line">
            <a:avLst/>
          </a:prstGeom>
          <a:noFill/>
          <a:ln w="9525">
            <a:noFill/>
            <a:round/>
            <a:headEnd/>
            <a:tailEnd/>
          </a:ln>
        </p:spPr>
        <p:txBody>
          <a:bodyPr/>
          <a:lstStyle/>
          <a:p>
            <a:pPr fontAlgn="auto">
              <a:spcBef>
                <a:spcPts val="0"/>
              </a:spcBef>
              <a:spcAft>
                <a:spcPts val="0"/>
              </a:spcAft>
              <a:defRPr/>
            </a:pPr>
            <a:endParaRPr lang="en-GB">
              <a:solidFill>
                <a:srgbClr val="3C3C3C"/>
              </a:solidFill>
              <a:latin typeface="Calibri"/>
            </a:endParaRPr>
          </a:p>
        </p:txBody>
      </p:sp>
      <p:sp>
        <p:nvSpPr>
          <p:cNvPr id="6" name="Line 22"/>
          <p:cNvSpPr>
            <a:spLocks noChangeShapeType="1"/>
          </p:cNvSpPr>
          <p:nvPr/>
        </p:nvSpPr>
        <p:spPr bwMode="auto">
          <a:xfrm>
            <a:off x="-1189038" y="5813425"/>
            <a:ext cx="0" cy="0"/>
          </a:xfrm>
          <a:prstGeom prst="line">
            <a:avLst/>
          </a:prstGeom>
          <a:noFill/>
          <a:ln w="9525">
            <a:noFill/>
            <a:round/>
            <a:headEnd/>
            <a:tailEnd/>
          </a:ln>
        </p:spPr>
        <p:txBody>
          <a:bodyPr/>
          <a:lstStyle/>
          <a:p>
            <a:pPr fontAlgn="auto">
              <a:spcBef>
                <a:spcPts val="0"/>
              </a:spcBef>
              <a:spcAft>
                <a:spcPts val="0"/>
              </a:spcAft>
              <a:defRPr/>
            </a:pPr>
            <a:endParaRPr lang="en-GB">
              <a:solidFill>
                <a:srgbClr val="3C3C3C"/>
              </a:solidFill>
              <a:latin typeface="Calibri"/>
            </a:endParaRPr>
          </a:p>
        </p:txBody>
      </p:sp>
      <p:sp>
        <p:nvSpPr>
          <p:cNvPr id="4098" name="Rectangle 2"/>
          <p:cNvSpPr>
            <a:spLocks noGrp="1" noChangeArrowheads="1"/>
          </p:cNvSpPr>
          <p:nvPr>
            <p:ph type="ctrTitle"/>
          </p:nvPr>
        </p:nvSpPr>
        <p:spPr>
          <a:xfrm>
            <a:off x="536576" y="188913"/>
            <a:ext cx="8067675" cy="2093912"/>
          </a:xfrm>
          <a:prstGeom prst="rect">
            <a:avLst/>
          </a:prstGeom>
        </p:spPr>
        <p:txBody>
          <a:bodyPr anchor="b"/>
          <a:lstStyle>
            <a:lvl1pPr algn="l">
              <a:defRPr sz="4000" b="1">
                <a:solidFill>
                  <a:srgbClr val="1C1968"/>
                </a:solidFill>
                <a:latin typeface="+mn-lt"/>
              </a:defRPr>
            </a:lvl1pPr>
          </a:lstStyle>
          <a:p>
            <a:pPr lvl="0"/>
            <a:r>
              <a:rPr lang="en-US" noProof="0" dirty="0" smtClean="0"/>
              <a:t>Click to edit Master title style</a:t>
            </a:r>
            <a:endParaRPr lang="en-GB" noProof="0" dirty="0" smtClean="0"/>
          </a:p>
        </p:txBody>
      </p:sp>
      <p:sp>
        <p:nvSpPr>
          <p:cNvPr id="4099" name="Rectangle 3"/>
          <p:cNvSpPr>
            <a:spLocks noGrp="1" noChangeArrowheads="1"/>
          </p:cNvSpPr>
          <p:nvPr>
            <p:ph type="subTitle" idx="1"/>
          </p:nvPr>
        </p:nvSpPr>
        <p:spPr>
          <a:xfrm>
            <a:off x="539750" y="2349502"/>
            <a:ext cx="8064500" cy="360363"/>
          </a:xfrm>
          <a:prstGeom prst="rect">
            <a:avLst/>
          </a:prstGeom>
        </p:spPr>
        <p:txBody>
          <a:bodyPr anchor="ctr"/>
          <a:lstStyle>
            <a:lvl1pPr marL="0" indent="0">
              <a:buNone/>
              <a:defRPr sz="2000">
                <a:solidFill>
                  <a:srgbClr val="1C1968"/>
                </a:solidFill>
                <a:latin typeface="+mn-lt"/>
              </a:defRPr>
            </a:lvl1pPr>
          </a:lstStyle>
          <a:p>
            <a:pPr lvl="0"/>
            <a:r>
              <a:rPr lang="en-US" noProof="0" dirty="0" smtClean="0"/>
              <a:t>Click to edit Master subtitle style</a:t>
            </a:r>
            <a:endParaRPr lang="en-GB" noProof="0" dirty="0" smtClean="0"/>
          </a:p>
        </p:txBody>
      </p:sp>
      <p:sp>
        <p:nvSpPr>
          <p:cNvPr id="7" name="Rectangle 6"/>
          <p:cNvSpPr/>
          <p:nvPr userDrawn="1"/>
        </p:nvSpPr>
        <p:spPr>
          <a:xfrm>
            <a:off x="3059833" y="6476458"/>
            <a:ext cx="5688632" cy="3326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prstClr val="white"/>
              </a:solidFill>
            </a:endParaRPr>
          </a:p>
        </p:txBody>
      </p:sp>
    </p:spTree>
    <p:extLst>
      <p:ext uri="{BB962C8B-B14F-4D97-AF65-F5344CB8AC3E}">
        <p14:creationId xmlns:p14="http://schemas.microsoft.com/office/powerpoint/2010/main" val="71393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defRPr/>
            </a:lvl1pPr>
            <a:lvl2pPr>
              <a:defRPr/>
            </a:lvl2pPr>
            <a:lvl3pPr>
              <a:defRPr/>
            </a:lvl3pPr>
            <a:lvl4pPr>
              <a:defRPr/>
            </a:lvl4pPr>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Rectangle 6"/>
          <p:cNvSpPr>
            <a:spLocks noGrp="1" noChangeArrowheads="1"/>
          </p:cNvSpPr>
          <p:nvPr>
            <p:ph type="sldNum" sz="quarter" idx="11"/>
          </p:nvPr>
        </p:nvSpPr>
        <p:spPr>
          <a:ln/>
        </p:spPr>
        <p:txBody>
          <a:bodyPr/>
          <a:lstStyle>
            <a:lvl1pPr>
              <a:defRPr/>
            </a:lvl1pPr>
          </a:lstStyle>
          <a:p>
            <a:fld id="{98B812AE-CA42-4E1E-952A-1A0DA43F020D}" type="slidenum">
              <a:rPr lang="en-GB" smtClean="0">
                <a:solidFill>
                  <a:srgbClr val="3C3C3C"/>
                </a:solidFill>
              </a:rPr>
              <a:pPr/>
              <a:t>‹#›</a:t>
            </a:fld>
            <a:endParaRPr lang="en-GB" dirty="0">
              <a:solidFill>
                <a:srgbClr val="3C3C3C"/>
              </a:solidFill>
            </a:endParaRPr>
          </a:p>
        </p:txBody>
      </p:sp>
      <p:sp>
        <p:nvSpPr>
          <p:cNvPr id="4" name="Rectangle 5"/>
          <p:cNvSpPr>
            <a:spLocks noGrp="1" noChangeArrowheads="1"/>
          </p:cNvSpPr>
          <p:nvPr>
            <p:ph type="ftr" sz="quarter" idx="10"/>
          </p:nvPr>
        </p:nvSpPr>
        <p:spPr>
          <a:ln/>
        </p:spPr>
        <p:txBody>
          <a:bodyPr/>
          <a:lstStyle>
            <a:lvl1pPr>
              <a:defRPr/>
            </a:lvl1pPr>
          </a:lstStyle>
          <a:p>
            <a:r>
              <a:rPr lang="en-GB" dirty="0" smtClean="0">
                <a:solidFill>
                  <a:srgbClr val="3C3C3C"/>
                </a:solidFill>
              </a:rPr>
              <a:t>Commercial in Confidence – Camelot Global Services Limited </a:t>
            </a:r>
            <a:r>
              <a:rPr lang="en-GB" baseline="30000" dirty="0" smtClean="0">
                <a:solidFill>
                  <a:srgbClr val="3C3C3C"/>
                </a:solidFill>
              </a:rPr>
              <a:t>© </a:t>
            </a:r>
            <a:r>
              <a:rPr lang="en-GB" dirty="0" smtClean="0">
                <a:solidFill>
                  <a:srgbClr val="3C3C3C"/>
                </a:solidFill>
              </a:rPr>
              <a:t>2013</a:t>
            </a:r>
            <a:endParaRPr lang="en-GB" baseline="30000" dirty="0">
              <a:solidFill>
                <a:srgbClr val="3C3C3C"/>
              </a:solidFill>
            </a:endParaRPr>
          </a:p>
        </p:txBody>
      </p:sp>
      <p:sp>
        <p:nvSpPr>
          <p:cNvPr id="7" name="Rectangle 6"/>
          <p:cNvSpPr/>
          <p:nvPr userDrawn="1"/>
        </p:nvSpPr>
        <p:spPr bwMode="auto">
          <a:xfrm>
            <a:off x="6657623" y="6579014"/>
            <a:ext cx="184731" cy="369332"/>
          </a:xfrm>
          <a:prstGeom prst="rect">
            <a:avLst/>
          </a:prstGeom>
          <a:solidFill>
            <a:schemeClr val="bg1"/>
          </a:solidFill>
          <a:ln>
            <a:noFill/>
          </a:ln>
          <a:effectLst/>
          <a:extLst/>
        </p:spPr>
        <p:txBody>
          <a:bodyPr vert="horz" wrap="none" lIns="91440" tIns="45720" rIns="91440" bIns="45720" numCol="1" rtlCol="0" anchor="ctr" anchorCtr="0" compatLnSpc="1">
            <a:prstTxWarp prst="textNoShape">
              <a:avLst/>
            </a:prstTxWarp>
            <a:spAutoFit/>
          </a:bodyPr>
          <a:lstStyle/>
          <a:p>
            <a:pPr algn="ctr"/>
            <a:endParaRPr lang="en-GB" smtClean="0">
              <a:solidFill>
                <a:srgbClr val="3C3C3C"/>
              </a:solidFill>
              <a:latin typeface="Trebuchet MS" pitchFamily="34" charset="0"/>
            </a:endParaRPr>
          </a:p>
        </p:txBody>
      </p:sp>
    </p:spTree>
    <p:extLst>
      <p:ext uri="{BB962C8B-B14F-4D97-AF65-F5344CB8AC3E}">
        <p14:creationId xmlns:p14="http://schemas.microsoft.com/office/powerpoint/2010/main" val="484592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showMasterPhAnim="0" type="secHead" preserve="1">
  <p:cSld name="Section Header">
    <p:spTree>
      <p:nvGrpSpPr>
        <p:cNvPr id="1" name=""/>
        <p:cNvGrpSpPr/>
        <p:nvPr/>
      </p:nvGrpSpPr>
      <p:grpSpPr>
        <a:xfrm>
          <a:off x="0" y="0"/>
          <a:ext cx="0" cy="0"/>
          <a:chOff x="0" y="0"/>
          <a:chExt cx="0" cy="0"/>
        </a:xfrm>
      </p:grpSpPr>
      <p:pic>
        <p:nvPicPr>
          <p:cNvPr id="6" name="Picture 34"/>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6474" y="9191"/>
            <a:ext cx="9150475" cy="6848809"/>
          </a:xfrm>
          <a:prstGeom prst="rect">
            <a:avLst/>
          </a:prstGeom>
          <a:noFill/>
          <a:ln w="9525">
            <a:noFill/>
            <a:miter lim="800000"/>
            <a:headEnd/>
            <a:tailEnd/>
          </a:ln>
          <a:scene3d>
            <a:camera prst="orthographicFront"/>
            <a:lightRig rig="threePt" dir="t"/>
          </a:scene3d>
          <a:sp3d>
            <a:bevelB w="165100" prst="coolSlant"/>
          </a:sp3d>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6504" y="260648"/>
            <a:ext cx="981275" cy="802516"/>
          </a:xfrm>
          <a:prstGeom prst="rect">
            <a:avLst/>
          </a:prstGeom>
        </p:spPr>
      </p:pic>
      <p:sp>
        <p:nvSpPr>
          <p:cNvPr id="2" name="Title 1"/>
          <p:cNvSpPr>
            <a:spLocks noGrp="1"/>
          </p:cNvSpPr>
          <p:nvPr>
            <p:ph type="title" hasCustomPrompt="1"/>
          </p:nvPr>
        </p:nvSpPr>
        <p:spPr>
          <a:xfrm>
            <a:off x="539552" y="3729015"/>
            <a:ext cx="7772400" cy="1362075"/>
          </a:xfrm>
        </p:spPr>
        <p:txBody>
          <a:bodyPr anchor="b"/>
          <a:lstStyle>
            <a:lvl1pPr algn="l">
              <a:defRPr sz="4000" b="0" cap="none">
                <a:solidFill>
                  <a:schemeClr val="tx1"/>
                </a:solidFill>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539750" y="5191120"/>
            <a:ext cx="7772400" cy="1117607"/>
          </a:xfrm>
        </p:spPr>
        <p:txBody>
          <a:bodyPr anchor="t"/>
          <a:lstStyle>
            <a:lvl1pPr marL="0" indent="0">
              <a:buNone/>
              <a:defRPr sz="20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8" name="Rectangle 7"/>
          <p:cNvSpPr/>
          <p:nvPr userDrawn="1"/>
        </p:nvSpPr>
        <p:spPr>
          <a:xfrm>
            <a:off x="4499992" y="6525344"/>
            <a:ext cx="4572000" cy="261610"/>
          </a:xfrm>
          <a:prstGeom prst="rect">
            <a:avLst/>
          </a:prstGeom>
        </p:spPr>
        <p:txBody>
          <a:bodyPr>
            <a:spAutoFit/>
          </a:bodyPr>
          <a:lstStyle/>
          <a:p>
            <a:pPr fontAlgn="auto">
              <a:spcBef>
                <a:spcPts val="0"/>
              </a:spcBef>
              <a:spcAft>
                <a:spcPts val="0"/>
              </a:spcAft>
            </a:pPr>
            <a:r>
              <a:rPr lang="en-GB" sz="1100" dirty="0">
                <a:solidFill>
                  <a:srgbClr val="3C3C3C"/>
                </a:solidFill>
                <a:latin typeface="Trebuchet MS"/>
              </a:rPr>
              <a:t>Commercial in Confidence – Camelot Global Services Limited </a:t>
            </a:r>
            <a:r>
              <a:rPr lang="en-GB" sz="1100" baseline="30000" dirty="0">
                <a:solidFill>
                  <a:srgbClr val="3C3C3C"/>
                </a:solidFill>
                <a:latin typeface="Trebuchet MS"/>
              </a:rPr>
              <a:t>© </a:t>
            </a:r>
            <a:r>
              <a:rPr lang="en-GB" sz="1100" dirty="0">
                <a:solidFill>
                  <a:srgbClr val="3C3C3C"/>
                </a:solidFill>
                <a:latin typeface="Trebuchet MS"/>
              </a:rPr>
              <a:t>2013</a:t>
            </a:r>
            <a:endParaRPr lang="en-GB" sz="1100" baseline="30000" dirty="0">
              <a:solidFill>
                <a:srgbClr val="3C3C3C"/>
              </a:solidFill>
              <a:latin typeface="Trebuchet MS"/>
            </a:endParaRPr>
          </a:p>
        </p:txBody>
      </p:sp>
    </p:spTree>
    <p:extLst>
      <p:ext uri="{BB962C8B-B14F-4D97-AF65-F5344CB8AC3E}">
        <p14:creationId xmlns:p14="http://schemas.microsoft.com/office/powerpoint/2010/main" val="1576042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childTnLst>
                                </p:cTn>
                              </p:par>
                              <p:par>
                                <p:cTn id="12" presetID="35" presetClass="path" presetSubtype="0" accel="50000" decel="50000" fill="hold" grpId="1" nodeType="withEffect">
                                  <p:stCondLst>
                                    <p:cond delay="0"/>
                                  </p:stCondLst>
                                  <p:childTnLst>
                                    <p:animMotion origin="layout" path="M 0.04722 -3.48913E-6 L 0 -3.48913E-6 " pathEditMode="relative" rAng="0" ptsTypes="AA">
                                      <p:cBhvr>
                                        <p:cTn id="13" dur="1000" fill="hold"/>
                                        <p:tgtEl>
                                          <p:spTgt spid="2"/>
                                        </p:tgtEl>
                                        <p:attrNameLst>
                                          <p:attrName>ppt_x</p:attrName>
                                          <p:attrName>ppt_y</p:attrName>
                                        </p:attrNameLst>
                                      </p:cBhvr>
                                      <p:rCtr x="-24" y="0"/>
                                    </p:animMotion>
                                  </p:childTnLst>
                                </p:cTn>
                              </p:par>
                              <p:par>
                                <p:cTn id="14" presetID="10" presetClass="entr" presetSubtype="0" fill="hold" grpId="0" nodeType="with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Lst>
      </p:bldP>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GB" dirty="0"/>
          </a:p>
        </p:txBody>
      </p:sp>
      <p:sp>
        <p:nvSpPr>
          <p:cNvPr id="3" name="Content Placeholder 2"/>
          <p:cNvSpPr>
            <a:spLocks noGrp="1"/>
          </p:cNvSpPr>
          <p:nvPr>
            <p:ph sz="half" idx="1"/>
          </p:nvPr>
        </p:nvSpPr>
        <p:spPr>
          <a:xfrm>
            <a:off x="539750" y="1600202"/>
            <a:ext cx="39560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1" y="1600202"/>
            <a:ext cx="39560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Rectangle 6"/>
          <p:cNvSpPr>
            <a:spLocks noGrp="1" noChangeArrowheads="1"/>
          </p:cNvSpPr>
          <p:nvPr>
            <p:ph type="sldNum" sz="quarter" idx="11"/>
          </p:nvPr>
        </p:nvSpPr>
        <p:spPr>
          <a:ln/>
        </p:spPr>
        <p:txBody>
          <a:bodyPr/>
          <a:lstStyle>
            <a:lvl1pPr>
              <a:defRPr/>
            </a:lvl1pPr>
          </a:lstStyle>
          <a:p>
            <a:fld id="{98B812AE-CA42-4E1E-952A-1A0DA43F020D}" type="slidenum">
              <a:rPr lang="en-GB" smtClean="0">
                <a:solidFill>
                  <a:srgbClr val="3C3C3C"/>
                </a:solidFill>
              </a:rPr>
              <a:pPr/>
              <a:t>‹#›</a:t>
            </a:fld>
            <a:endParaRPr lang="en-GB" dirty="0">
              <a:solidFill>
                <a:srgbClr val="3C3C3C"/>
              </a:solidFill>
            </a:endParaRPr>
          </a:p>
        </p:txBody>
      </p:sp>
      <p:sp>
        <p:nvSpPr>
          <p:cNvPr id="5" name="Rectangle 5"/>
          <p:cNvSpPr>
            <a:spLocks noGrp="1" noChangeArrowheads="1"/>
          </p:cNvSpPr>
          <p:nvPr>
            <p:ph type="ftr" sz="quarter" idx="10"/>
          </p:nvPr>
        </p:nvSpPr>
        <p:spPr>
          <a:ln/>
        </p:spPr>
        <p:txBody>
          <a:bodyPr/>
          <a:lstStyle>
            <a:lvl1pPr>
              <a:defRPr/>
            </a:lvl1pPr>
          </a:lstStyle>
          <a:p>
            <a:r>
              <a:rPr lang="en-GB" dirty="0" smtClean="0">
                <a:solidFill>
                  <a:srgbClr val="3C3C3C"/>
                </a:solidFill>
              </a:rPr>
              <a:t>Commercial in Confidence – Camelot Global Services Limited </a:t>
            </a:r>
            <a:r>
              <a:rPr lang="en-GB" baseline="30000" dirty="0" smtClean="0">
                <a:solidFill>
                  <a:srgbClr val="3C3C3C"/>
                </a:solidFill>
              </a:rPr>
              <a:t>© </a:t>
            </a:r>
            <a:r>
              <a:rPr lang="en-GB" dirty="0" smtClean="0">
                <a:solidFill>
                  <a:srgbClr val="3C3C3C"/>
                </a:solidFill>
              </a:rPr>
              <a:t>2013</a:t>
            </a:r>
            <a:endParaRPr lang="en-GB" baseline="30000" dirty="0">
              <a:solidFill>
                <a:srgbClr val="3C3C3C"/>
              </a:solidFill>
            </a:endParaRPr>
          </a:p>
        </p:txBody>
      </p:sp>
      <p:sp>
        <p:nvSpPr>
          <p:cNvPr id="8" name="Rectangle 7"/>
          <p:cNvSpPr/>
          <p:nvPr userDrawn="1"/>
        </p:nvSpPr>
        <p:spPr bwMode="auto">
          <a:xfrm>
            <a:off x="6657623" y="6579014"/>
            <a:ext cx="184731" cy="369332"/>
          </a:xfrm>
          <a:prstGeom prst="rect">
            <a:avLst/>
          </a:prstGeom>
          <a:solidFill>
            <a:schemeClr val="bg1"/>
          </a:solidFill>
          <a:ln>
            <a:noFill/>
          </a:ln>
          <a:effectLst/>
          <a:extLst/>
        </p:spPr>
        <p:txBody>
          <a:bodyPr vert="horz" wrap="none" lIns="91440" tIns="45720" rIns="91440" bIns="45720" numCol="1" rtlCol="0" anchor="ctr" anchorCtr="0" compatLnSpc="1">
            <a:prstTxWarp prst="textNoShape">
              <a:avLst/>
            </a:prstTxWarp>
            <a:spAutoFit/>
          </a:bodyPr>
          <a:lstStyle/>
          <a:p>
            <a:pPr algn="ctr"/>
            <a:endParaRPr lang="en-GB" smtClean="0">
              <a:solidFill>
                <a:srgbClr val="3C3C3C"/>
              </a:solidFill>
              <a:latin typeface="Trebuchet MS" pitchFamily="34" charset="0"/>
            </a:endParaRPr>
          </a:p>
        </p:txBody>
      </p:sp>
    </p:spTree>
    <p:extLst>
      <p:ext uri="{BB962C8B-B14F-4D97-AF65-F5344CB8AC3E}">
        <p14:creationId xmlns:p14="http://schemas.microsoft.com/office/powerpoint/2010/main" val="3155551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Rectangle 6"/>
          <p:cNvSpPr>
            <a:spLocks noGrp="1" noChangeArrowheads="1"/>
          </p:cNvSpPr>
          <p:nvPr>
            <p:ph type="sldNum" sz="quarter" idx="11"/>
          </p:nvPr>
        </p:nvSpPr>
        <p:spPr>
          <a:ln/>
        </p:spPr>
        <p:txBody>
          <a:bodyPr/>
          <a:lstStyle>
            <a:lvl1pPr>
              <a:defRPr/>
            </a:lvl1pPr>
          </a:lstStyle>
          <a:p>
            <a:fld id="{98B812AE-CA42-4E1E-952A-1A0DA43F020D}" type="slidenum">
              <a:rPr lang="en-GB" smtClean="0">
                <a:solidFill>
                  <a:srgbClr val="3C3C3C"/>
                </a:solidFill>
              </a:rPr>
              <a:pPr/>
              <a:t>‹#›</a:t>
            </a:fld>
            <a:endParaRPr lang="en-GB" dirty="0">
              <a:solidFill>
                <a:srgbClr val="3C3C3C"/>
              </a:solidFill>
            </a:endParaRPr>
          </a:p>
        </p:txBody>
      </p:sp>
      <p:sp>
        <p:nvSpPr>
          <p:cNvPr id="7" name="Rectangle 5"/>
          <p:cNvSpPr>
            <a:spLocks noGrp="1" noChangeArrowheads="1"/>
          </p:cNvSpPr>
          <p:nvPr>
            <p:ph type="ftr" sz="quarter" idx="10"/>
          </p:nvPr>
        </p:nvSpPr>
        <p:spPr>
          <a:ln/>
        </p:spPr>
        <p:txBody>
          <a:bodyPr/>
          <a:lstStyle>
            <a:lvl1pPr>
              <a:defRPr/>
            </a:lvl1pPr>
          </a:lstStyle>
          <a:p>
            <a:r>
              <a:rPr lang="en-GB" dirty="0" smtClean="0">
                <a:solidFill>
                  <a:srgbClr val="3C3C3C"/>
                </a:solidFill>
              </a:rPr>
              <a:t>Commercial in Confidence – Camelot Global Services Limited </a:t>
            </a:r>
            <a:r>
              <a:rPr lang="en-GB" baseline="30000" dirty="0" smtClean="0">
                <a:solidFill>
                  <a:srgbClr val="3C3C3C"/>
                </a:solidFill>
              </a:rPr>
              <a:t>© </a:t>
            </a:r>
            <a:r>
              <a:rPr lang="en-GB" dirty="0" smtClean="0">
                <a:solidFill>
                  <a:srgbClr val="3C3C3C"/>
                </a:solidFill>
              </a:rPr>
              <a:t>2013</a:t>
            </a:r>
            <a:endParaRPr lang="en-GB" baseline="30000" dirty="0">
              <a:solidFill>
                <a:srgbClr val="3C3C3C"/>
              </a:solidFill>
            </a:endParaRPr>
          </a:p>
        </p:txBody>
      </p:sp>
      <p:sp>
        <p:nvSpPr>
          <p:cNvPr id="10" name="Rectangle 9"/>
          <p:cNvSpPr/>
          <p:nvPr userDrawn="1"/>
        </p:nvSpPr>
        <p:spPr bwMode="auto">
          <a:xfrm>
            <a:off x="6657623" y="6579014"/>
            <a:ext cx="184731" cy="369332"/>
          </a:xfrm>
          <a:prstGeom prst="rect">
            <a:avLst/>
          </a:prstGeom>
          <a:solidFill>
            <a:schemeClr val="bg1"/>
          </a:solidFill>
          <a:ln>
            <a:noFill/>
          </a:ln>
          <a:effectLst/>
          <a:extLst/>
        </p:spPr>
        <p:txBody>
          <a:bodyPr vert="horz" wrap="none" lIns="91440" tIns="45720" rIns="91440" bIns="45720" numCol="1" rtlCol="0" anchor="ctr" anchorCtr="0" compatLnSpc="1">
            <a:prstTxWarp prst="textNoShape">
              <a:avLst/>
            </a:prstTxWarp>
            <a:spAutoFit/>
          </a:bodyPr>
          <a:lstStyle/>
          <a:p>
            <a:pPr algn="ctr"/>
            <a:endParaRPr lang="en-GB" smtClean="0">
              <a:solidFill>
                <a:srgbClr val="3C3C3C"/>
              </a:solidFill>
              <a:latin typeface="Trebuchet MS" pitchFamily="34" charset="0"/>
            </a:endParaRPr>
          </a:p>
        </p:txBody>
      </p:sp>
    </p:spTree>
    <p:extLst>
      <p:ext uri="{BB962C8B-B14F-4D97-AF65-F5344CB8AC3E}">
        <p14:creationId xmlns:p14="http://schemas.microsoft.com/office/powerpoint/2010/main" val="3588693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GB" dirty="0"/>
          </a:p>
        </p:txBody>
      </p:sp>
      <p:sp>
        <p:nvSpPr>
          <p:cNvPr id="4" name="Rectangle 6"/>
          <p:cNvSpPr>
            <a:spLocks noGrp="1" noChangeArrowheads="1"/>
          </p:cNvSpPr>
          <p:nvPr>
            <p:ph type="sldNum" sz="quarter" idx="11"/>
          </p:nvPr>
        </p:nvSpPr>
        <p:spPr>
          <a:ln/>
        </p:spPr>
        <p:txBody>
          <a:bodyPr/>
          <a:lstStyle>
            <a:lvl1pPr>
              <a:defRPr/>
            </a:lvl1pPr>
          </a:lstStyle>
          <a:p>
            <a:fld id="{98B812AE-CA42-4E1E-952A-1A0DA43F020D}" type="slidenum">
              <a:rPr lang="en-GB" smtClean="0">
                <a:solidFill>
                  <a:srgbClr val="3C3C3C"/>
                </a:solidFill>
              </a:rPr>
              <a:pPr/>
              <a:t>‹#›</a:t>
            </a:fld>
            <a:endParaRPr lang="en-GB" dirty="0">
              <a:solidFill>
                <a:srgbClr val="3C3C3C"/>
              </a:solidFill>
            </a:endParaRPr>
          </a:p>
        </p:txBody>
      </p:sp>
      <p:sp>
        <p:nvSpPr>
          <p:cNvPr id="3" name="Rectangle 5"/>
          <p:cNvSpPr>
            <a:spLocks noGrp="1" noChangeArrowheads="1"/>
          </p:cNvSpPr>
          <p:nvPr>
            <p:ph type="ftr" sz="quarter" idx="10"/>
          </p:nvPr>
        </p:nvSpPr>
        <p:spPr>
          <a:ln/>
        </p:spPr>
        <p:txBody>
          <a:bodyPr/>
          <a:lstStyle>
            <a:lvl1pPr>
              <a:defRPr/>
            </a:lvl1pPr>
          </a:lstStyle>
          <a:p>
            <a:r>
              <a:rPr lang="en-GB" dirty="0" smtClean="0">
                <a:solidFill>
                  <a:srgbClr val="3C3C3C"/>
                </a:solidFill>
              </a:rPr>
              <a:t>Commercial in Confidence – Camelot Global Services Limited </a:t>
            </a:r>
            <a:r>
              <a:rPr lang="en-GB" baseline="30000" dirty="0" smtClean="0">
                <a:solidFill>
                  <a:srgbClr val="3C3C3C"/>
                </a:solidFill>
              </a:rPr>
              <a:t>© </a:t>
            </a:r>
            <a:r>
              <a:rPr lang="en-GB" dirty="0" smtClean="0">
                <a:solidFill>
                  <a:srgbClr val="3C3C3C"/>
                </a:solidFill>
              </a:rPr>
              <a:t>2013</a:t>
            </a:r>
            <a:endParaRPr lang="en-GB" baseline="30000" dirty="0">
              <a:solidFill>
                <a:srgbClr val="3C3C3C"/>
              </a:solidFill>
            </a:endParaRPr>
          </a:p>
        </p:txBody>
      </p:sp>
      <p:sp>
        <p:nvSpPr>
          <p:cNvPr id="6" name="Rectangle 5"/>
          <p:cNvSpPr/>
          <p:nvPr userDrawn="1"/>
        </p:nvSpPr>
        <p:spPr bwMode="auto">
          <a:xfrm>
            <a:off x="6657623" y="6579014"/>
            <a:ext cx="184731" cy="369332"/>
          </a:xfrm>
          <a:prstGeom prst="rect">
            <a:avLst/>
          </a:prstGeom>
          <a:solidFill>
            <a:schemeClr val="bg1"/>
          </a:solidFill>
          <a:ln>
            <a:noFill/>
          </a:ln>
          <a:effectLst/>
          <a:extLst/>
        </p:spPr>
        <p:txBody>
          <a:bodyPr vert="horz" wrap="none" lIns="91440" tIns="45720" rIns="91440" bIns="45720" numCol="1" rtlCol="0" anchor="ctr" anchorCtr="0" compatLnSpc="1">
            <a:prstTxWarp prst="textNoShape">
              <a:avLst/>
            </a:prstTxWarp>
            <a:spAutoFit/>
          </a:bodyPr>
          <a:lstStyle/>
          <a:p>
            <a:pPr algn="ctr"/>
            <a:endParaRPr lang="en-GB" smtClean="0">
              <a:solidFill>
                <a:srgbClr val="3C3C3C"/>
              </a:solidFill>
              <a:latin typeface="Trebuchet MS" pitchFamily="34" charset="0"/>
            </a:endParaRPr>
          </a:p>
        </p:txBody>
      </p:sp>
    </p:spTree>
    <p:extLst>
      <p:ext uri="{BB962C8B-B14F-4D97-AF65-F5344CB8AC3E}">
        <p14:creationId xmlns:p14="http://schemas.microsoft.com/office/powerpoint/2010/main" val="1460794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Only" preserve="1">
  <p:cSld name="Full image">
    <p:spTree>
      <p:nvGrpSpPr>
        <p:cNvPr id="1" name=""/>
        <p:cNvGrpSpPr/>
        <p:nvPr/>
      </p:nvGrpSpPr>
      <p:grpSpPr>
        <a:xfrm>
          <a:off x="0" y="0"/>
          <a:ext cx="0" cy="0"/>
          <a:chOff x="0" y="0"/>
          <a:chExt cx="0" cy="0"/>
        </a:xfrm>
      </p:grpSpPr>
      <p:pic>
        <p:nvPicPr>
          <p:cNvPr id="5" name="Picture 13" descr="1-Content"/>
          <p:cNvPicPr>
            <a:picLocks noChangeAspect="1" noChangeArrowheads="1"/>
          </p:cNvPicPr>
          <p:nvPr userDrawn="1"/>
        </p:nvPicPr>
        <p:blipFill>
          <a:blip r:embed="rId2" cstate="print"/>
          <a:srcRect/>
          <a:stretch>
            <a:fillRect/>
          </a:stretch>
        </p:blipFill>
        <p:spPr bwMode="auto">
          <a:xfrm>
            <a:off x="0" y="0"/>
            <a:ext cx="9144000" cy="1322388"/>
          </a:xfrm>
          <a:prstGeom prst="rect">
            <a:avLst/>
          </a:prstGeom>
          <a:noFill/>
          <a:ln w="9525">
            <a:noFill/>
            <a:miter lim="800000"/>
            <a:headEnd/>
            <a:tailEnd/>
          </a:ln>
          <a:scene3d>
            <a:camera prst="orthographicFront"/>
            <a:lightRig rig="threePt" dir="t"/>
          </a:scene3d>
          <a:sp3d>
            <a:bevelT/>
            <a:bevelB w="165100" prst="coolSlant"/>
          </a:sp3d>
        </p:spPr>
      </p:pic>
      <p:sp>
        <p:nvSpPr>
          <p:cNvPr id="2" name="Title 1"/>
          <p:cNvSpPr>
            <a:spLocks noGrp="1"/>
          </p:cNvSpPr>
          <p:nvPr>
            <p:ph type="title"/>
          </p:nvPr>
        </p:nvSpPr>
        <p:spPr/>
        <p:txBody>
          <a:bodyPr/>
          <a:lstStyle>
            <a:lvl1pPr>
              <a:defRPr/>
            </a:lvl1pPr>
          </a:lstStyle>
          <a:p>
            <a:r>
              <a:rPr lang="en-US" dirty="0" smtClean="0"/>
              <a:t>Click to edit Master title style</a:t>
            </a:r>
            <a:endParaRPr lang="en-GB" dirty="0"/>
          </a:p>
        </p:txBody>
      </p:sp>
      <p:sp>
        <p:nvSpPr>
          <p:cNvPr id="3" name="Footer Placeholder 2"/>
          <p:cNvSpPr>
            <a:spLocks noGrp="1"/>
          </p:cNvSpPr>
          <p:nvPr>
            <p:ph type="ftr" sz="quarter" idx="10"/>
          </p:nvPr>
        </p:nvSpPr>
        <p:spPr/>
        <p:txBody>
          <a:bodyPr/>
          <a:lstStyle/>
          <a:p>
            <a:r>
              <a:rPr lang="en-GB" smtClean="0">
                <a:solidFill>
                  <a:srgbClr val="3C3C3C"/>
                </a:solidFill>
              </a:rPr>
              <a:t>Commercial in Confidence – Camelot Global Services Limited </a:t>
            </a:r>
            <a:r>
              <a:rPr lang="en-GB" baseline="30000" smtClean="0">
                <a:solidFill>
                  <a:srgbClr val="3C3C3C"/>
                </a:solidFill>
              </a:rPr>
              <a:t>© </a:t>
            </a:r>
            <a:r>
              <a:rPr lang="en-GB" smtClean="0">
                <a:solidFill>
                  <a:srgbClr val="3C3C3C"/>
                </a:solidFill>
              </a:rPr>
              <a:t>2013</a:t>
            </a:r>
            <a:endParaRPr lang="en-GB" baseline="30000" dirty="0">
              <a:solidFill>
                <a:srgbClr val="3C3C3C"/>
              </a:solidFill>
            </a:endParaRPr>
          </a:p>
        </p:txBody>
      </p:sp>
      <p:sp>
        <p:nvSpPr>
          <p:cNvPr id="6" name="Slide Number Placeholder 5"/>
          <p:cNvSpPr>
            <a:spLocks noGrp="1"/>
          </p:cNvSpPr>
          <p:nvPr>
            <p:ph type="sldNum" sz="quarter" idx="11"/>
          </p:nvPr>
        </p:nvSpPr>
        <p:spPr/>
        <p:txBody>
          <a:bodyPr/>
          <a:lstStyle/>
          <a:p>
            <a:fld id="{98B812AE-CA42-4E1E-952A-1A0DA43F020D}" type="slidenum">
              <a:rPr lang="en-GB" smtClean="0">
                <a:solidFill>
                  <a:srgbClr val="3C3C3C"/>
                </a:solidFill>
              </a:rPr>
              <a:pPr/>
              <a:t>‹#›</a:t>
            </a:fld>
            <a:endParaRPr lang="en-GB" dirty="0">
              <a:solidFill>
                <a:srgbClr val="3C3C3C"/>
              </a:solidFill>
            </a:endParaRPr>
          </a:p>
        </p:txBody>
      </p:sp>
    </p:spTree>
    <p:extLst>
      <p:ext uri="{BB962C8B-B14F-4D97-AF65-F5344CB8AC3E}">
        <p14:creationId xmlns:p14="http://schemas.microsoft.com/office/powerpoint/2010/main" val="42184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r>
              <a:rPr lang="en-GB" dirty="0" smtClean="0">
                <a:solidFill>
                  <a:srgbClr val="3C3C3C"/>
                </a:solidFill>
              </a:rPr>
              <a:t>Commercial in Confidence – Camelot Global Services Limited </a:t>
            </a:r>
            <a:r>
              <a:rPr lang="en-GB" baseline="30000" dirty="0" smtClean="0">
                <a:solidFill>
                  <a:srgbClr val="3C3C3C"/>
                </a:solidFill>
              </a:rPr>
              <a:t>© </a:t>
            </a:r>
            <a:r>
              <a:rPr lang="en-GB" dirty="0" smtClean="0">
                <a:solidFill>
                  <a:srgbClr val="3C3C3C"/>
                </a:solidFill>
              </a:rPr>
              <a:t>2013</a:t>
            </a:r>
            <a:endParaRPr lang="en-GB" baseline="30000" dirty="0">
              <a:solidFill>
                <a:srgbClr val="3C3C3C"/>
              </a:solidFill>
            </a:endParaRPr>
          </a:p>
        </p:txBody>
      </p:sp>
      <p:sp>
        <p:nvSpPr>
          <p:cNvPr id="3" name="Rectangle 6"/>
          <p:cNvSpPr>
            <a:spLocks noGrp="1" noChangeArrowheads="1"/>
          </p:cNvSpPr>
          <p:nvPr>
            <p:ph type="sldNum" sz="quarter" idx="11"/>
          </p:nvPr>
        </p:nvSpPr>
        <p:spPr>
          <a:ln/>
        </p:spPr>
        <p:txBody>
          <a:bodyPr/>
          <a:lstStyle>
            <a:lvl1pPr>
              <a:defRPr/>
            </a:lvl1pPr>
          </a:lstStyle>
          <a:p>
            <a:fld id="{98B812AE-CA42-4E1E-952A-1A0DA43F020D}" type="slidenum">
              <a:rPr lang="en-GB" smtClean="0">
                <a:solidFill>
                  <a:srgbClr val="3C3C3C"/>
                </a:solidFill>
              </a:rPr>
              <a:pPr/>
              <a:t>‹#›</a:t>
            </a:fld>
            <a:endParaRPr lang="en-GB" dirty="0">
              <a:solidFill>
                <a:srgbClr val="3C3C3C"/>
              </a:solidFill>
            </a:endParaRPr>
          </a:p>
        </p:txBody>
      </p:sp>
      <p:sp>
        <p:nvSpPr>
          <p:cNvPr id="5" name="Rectangle 4"/>
          <p:cNvSpPr/>
          <p:nvPr userDrawn="1"/>
        </p:nvSpPr>
        <p:spPr bwMode="auto">
          <a:xfrm>
            <a:off x="6657623" y="6579014"/>
            <a:ext cx="184731" cy="369332"/>
          </a:xfrm>
          <a:prstGeom prst="rect">
            <a:avLst/>
          </a:prstGeom>
          <a:solidFill>
            <a:schemeClr val="bg1"/>
          </a:solidFill>
          <a:ln>
            <a:noFill/>
          </a:ln>
          <a:effectLst/>
          <a:extLst/>
        </p:spPr>
        <p:txBody>
          <a:bodyPr vert="horz" wrap="none" lIns="91440" tIns="45720" rIns="91440" bIns="45720" numCol="1" rtlCol="0" anchor="ctr" anchorCtr="0" compatLnSpc="1">
            <a:prstTxWarp prst="textNoShape">
              <a:avLst/>
            </a:prstTxWarp>
            <a:spAutoFit/>
          </a:bodyPr>
          <a:lstStyle/>
          <a:p>
            <a:pPr algn="ctr"/>
            <a:endParaRPr lang="en-GB" smtClean="0">
              <a:solidFill>
                <a:srgbClr val="3C3C3C"/>
              </a:solidFill>
              <a:latin typeface="Trebuchet MS" pitchFamily="34" charset="0"/>
            </a:endParaRPr>
          </a:p>
        </p:txBody>
      </p:sp>
    </p:spTree>
    <p:extLst>
      <p:ext uri="{BB962C8B-B14F-4D97-AF65-F5344CB8AC3E}">
        <p14:creationId xmlns:p14="http://schemas.microsoft.com/office/powerpoint/2010/main" val="3797133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19113" y="6350"/>
            <a:ext cx="8085137" cy="1290638"/>
          </a:xfrm>
        </p:spPr>
        <p:txBody>
          <a:bodyPr/>
          <a:lstStyle>
            <a:lvl1pPr>
              <a:defRPr/>
            </a:lvl1pPr>
          </a:lstStyle>
          <a:p>
            <a:r>
              <a:rPr lang="en-US" dirty="0" smtClean="0"/>
              <a:t>Click to edit Master title style</a:t>
            </a:r>
            <a:endParaRPr lang="en-GB" dirty="0"/>
          </a:p>
        </p:txBody>
      </p:sp>
      <p:sp>
        <p:nvSpPr>
          <p:cNvPr id="3" name="Table Placeholder 2"/>
          <p:cNvSpPr>
            <a:spLocks noGrp="1"/>
          </p:cNvSpPr>
          <p:nvPr>
            <p:ph type="tbl" idx="1"/>
          </p:nvPr>
        </p:nvSpPr>
        <p:spPr>
          <a:xfrm>
            <a:off x="539750" y="1600202"/>
            <a:ext cx="8064500" cy="4525963"/>
          </a:xfrm>
        </p:spPr>
        <p:txBody>
          <a:bodyPr/>
          <a:lstStyle>
            <a:lvl1pPr>
              <a:defRPr/>
            </a:lvl1pPr>
          </a:lstStyle>
          <a:p>
            <a:pPr lvl="0"/>
            <a:r>
              <a:rPr lang="en-US" noProof="0" dirty="0" smtClean="0"/>
              <a:t>Click icon to add table</a:t>
            </a:r>
            <a:endParaRPr lang="en-GB" noProof="0" dirty="0" smtClean="0"/>
          </a:p>
        </p:txBody>
      </p:sp>
      <p:sp>
        <p:nvSpPr>
          <p:cNvPr id="4" name="Rectangle 5"/>
          <p:cNvSpPr>
            <a:spLocks noGrp="1" noChangeArrowheads="1"/>
          </p:cNvSpPr>
          <p:nvPr>
            <p:ph type="ftr" sz="quarter" idx="10"/>
          </p:nvPr>
        </p:nvSpPr>
        <p:spPr>
          <a:ln/>
        </p:spPr>
        <p:txBody>
          <a:bodyPr/>
          <a:lstStyle>
            <a:lvl1pPr>
              <a:defRPr/>
            </a:lvl1pPr>
          </a:lstStyle>
          <a:p>
            <a:r>
              <a:rPr lang="en-GB" dirty="0" smtClean="0">
                <a:solidFill>
                  <a:srgbClr val="3C3C3C"/>
                </a:solidFill>
              </a:rPr>
              <a:t>Commercial in Confidence – Camelot Global Services Limited </a:t>
            </a:r>
            <a:r>
              <a:rPr lang="en-GB" baseline="30000" dirty="0" smtClean="0">
                <a:solidFill>
                  <a:srgbClr val="3C3C3C"/>
                </a:solidFill>
              </a:rPr>
              <a:t>© </a:t>
            </a:r>
            <a:r>
              <a:rPr lang="en-GB" dirty="0" smtClean="0">
                <a:solidFill>
                  <a:srgbClr val="3C3C3C"/>
                </a:solidFill>
              </a:rPr>
              <a:t>2013</a:t>
            </a:r>
            <a:endParaRPr lang="en-GB" baseline="30000" dirty="0">
              <a:solidFill>
                <a:srgbClr val="3C3C3C"/>
              </a:solidFill>
            </a:endParaRPr>
          </a:p>
        </p:txBody>
      </p:sp>
      <p:sp>
        <p:nvSpPr>
          <p:cNvPr id="5" name="Rectangle 6"/>
          <p:cNvSpPr>
            <a:spLocks noGrp="1" noChangeArrowheads="1"/>
          </p:cNvSpPr>
          <p:nvPr>
            <p:ph type="sldNum" sz="quarter" idx="11"/>
          </p:nvPr>
        </p:nvSpPr>
        <p:spPr>
          <a:ln/>
        </p:spPr>
        <p:txBody>
          <a:bodyPr/>
          <a:lstStyle>
            <a:lvl1pPr>
              <a:defRPr/>
            </a:lvl1pPr>
          </a:lstStyle>
          <a:p>
            <a:fld id="{98B812AE-CA42-4E1E-952A-1A0DA43F020D}" type="slidenum">
              <a:rPr lang="en-GB" smtClean="0">
                <a:solidFill>
                  <a:srgbClr val="3C3C3C"/>
                </a:solidFill>
              </a:rPr>
              <a:pPr/>
              <a:t>‹#›</a:t>
            </a:fld>
            <a:endParaRPr lang="en-GB" dirty="0">
              <a:solidFill>
                <a:srgbClr val="3C3C3C"/>
              </a:solidFill>
            </a:endParaRPr>
          </a:p>
        </p:txBody>
      </p:sp>
      <p:sp>
        <p:nvSpPr>
          <p:cNvPr id="7" name="Rectangle 6"/>
          <p:cNvSpPr/>
          <p:nvPr userDrawn="1"/>
        </p:nvSpPr>
        <p:spPr bwMode="auto">
          <a:xfrm>
            <a:off x="6657623" y="6579014"/>
            <a:ext cx="184731" cy="369332"/>
          </a:xfrm>
          <a:prstGeom prst="rect">
            <a:avLst/>
          </a:prstGeom>
          <a:solidFill>
            <a:schemeClr val="bg1"/>
          </a:solidFill>
          <a:ln>
            <a:noFill/>
          </a:ln>
          <a:effectLst/>
          <a:extLst/>
        </p:spPr>
        <p:txBody>
          <a:bodyPr vert="horz" wrap="none" lIns="91440" tIns="45720" rIns="91440" bIns="45720" numCol="1" rtlCol="0" anchor="ctr" anchorCtr="0" compatLnSpc="1">
            <a:prstTxWarp prst="textNoShape">
              <a:avLst/>
            </a:prstTxWarp>
            <a:spAutoFit/>
          </a:bodyPr>
          <a:lstStyle/>
          <a:p>
            <a:pPr algn="ctr"/>
            <a:endParaRPr lang="en-GB" smtClean="0">
              <a:solidFill>
                <a:srgbClr val="3C3C3C"/>
              </a:solidFill>
              <a:latin typeface="Trebuchet MS" pitchFamily="34" charset="0"/>
            </a:endParaRPr>
          </a:p>
        </p:txBody>
      </p:sp>
    </p:spTree>
    <p:extLst>
      <p:ext uri="{BB962C8B-B14F-4D97-AF65-F5344CB8AC3E}">
        <p14:creationId xmlns:p14="http://schemas.microsoft.com/office/powerpoint/2010/main" val="3854324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0" y="274638"/>
            <a:ext cx="9144000" cy="65833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p:nvPr userDrawn="1"/>
        </p:nvSpPr>
        <p:spPr bwMode="auto">
          <a:xfrm>
            <a:off x="6657623" y="6579014"/>
            <a:ext cx="184731" cy="369332"/>
          </a:xfrm>
          <a:prstGeom prst="rect">
            <a:avLst/>
          </a:prstGeom>
          <a:solidFill>
            <a:schemeClr val="bg1"/>
          </a:solidFill>
          <a:ln>
            <a:noFill/>
          </a:ln>
          <a:effectLst/>
          <a:extLst/>
        </p:spPr>
        <p:txBody>
          <a:bodyPr vert="horz" wrap="none" lIns="91440" tIns="45720" rIns="91440" bIns="45720" numCol="1" rtlCol="0" anchor="ctr" anchorCtr="0" compatLnSpc="1">
            <a:prstTxWarp prst="textNoShape">
              <a:avLst/>
            </a:prstTxWarp>
            <a:spAutoFit/>
          </a:bodyPr>
          <a:lstStyle/>
          <a:p>
            <a:pPr algn="ctr"/>
            <a:endParaRPr lang="en-GB" smtClean="0">
              <a:solidFill>
                <a:srgbClr val="3C3C3C"/>
              </a:solidFill>
              <a:latin typeface="Trebuchet MS" pitchFamily="34" charset="0"/>
            </a:endParaRPr>
          </a:p>
        </p:txBody>
      </p:sp>
      <p:sp>
        <p:nvSpPr>
          <p:cNvPr id="5" name="Footer Placeholder 4"/>
          <p:cNvSpPr>
            <a:spLocks noGrp="1"/>
          </p:cNvSpPr>
          <p:nvPr>
            <p:ph type="ftr" sz="quarter" idx="10"/>
          </p:nvPr>
        </p:nvSpPr>
        <p:spPr/>
        <p:txBody>
          <a:bodyPr/>
          <a:lstStyle/>
          <a:p>
            <a:r>
              <a:rPr lang="en-GB" smtClean="0">
                <a:solidFill>
                  <a:srgbClr val="3C3C3C"/>
                </a:solidFill>
              </a:rPr>
              <a:t>Commercial in Confidence – Camelot Global Services Limited </a:t>
            </a:r>
            <a:r>
              <a:rPr lang="en-GB" baseline="30000" smtClean="0">
                <a:solidFill>
                  <a:srgbClr val="3C3C3C"/>
                </a:solidFill>
              </a:rPr>
              <a:t>© </a:t>
            </a:r>
            <a:r>
              <a:rPr lang="en-GB" smtClean="0">
                <a:solidFill>
                  <a:srgbClr val="3C3C3C"/>
                </a:solidFill>
              </a:rPr>
              <a:t>2013</a:t>
            </a:r>
            <a:endParaRPr lang="en-GB" baseline="30000" dirty="0">
              <a:solidFill>
                <a:srgbClr val="3C3C3C"/>
              </a:solidFill>
            </a:endParaRPr>
          </a:p>
        </p:txBody>
      </p:sp>
      <p:sp>
        <p:nvSpPr>
          <p:cNvPr id="6" name="Slide Number Placeholder 5"/>
          <p:cNvSpPr>
            <a:spLocks noGrp="1"/>
          </p:cNvSpPr>
          <p:nvPr>
            <p:ph type="sldNum" sz="quarter" idx="11"/>
          </p:nvPr>
        </p:nvSpPr>
        <p:spPr/>
        <p:txBody>
          <a:bodyPr/>
          <a:lstStyle/>
          <a:p>
            <a:fld id="{98B812AE-CA42-4E1E-952A-1A0DA43F020D}" type="slidenum">
              <a:rPr lang="en-GB" smtClean="0">
                <a:solidFill>
                  <a:srgbClr val="3C3C3C"/>
                </a:solidFill>
              </a:rPr>
              <a:pPr/>
              <a:t>‹#›</a:t>
            </a:fld>
            <a:endParaRPr lang="en-GB" dirty="0">
              <a:solidFill>
                <a:srgbClr val="3C3C3C"/>
              </a:solidFill>
            </a:endParaRPr>
          </a:p>
        </p:txBody>
      </p:sp>
    </p:spTree>
    <p:extLst>
      <p:ext uri="{BB962C8B-B14F-4D97-AF65-F5344CB8AC3E}">
        <p14:creationId xmlns:p14="http://schemas.microsoft.com/office/powerpoint/2010/main" val="1371056593"/>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Headline Lime - 54pt">
    <p:spTree>
      <p:nvGrpSpPr>
        <p:cNvPr id="1" name=""/>
        <p:cNvGrpSpPr/>
        <p:nvPr/>
      </p:nvGrpSpPr>
      <p:grpSpPr>
        <a:xfrm>
          <a:off x="0" y="0"/>
          <a:ext cx="0" cy="0"/>
          <a:chOff x="0" y="0"/>
          <a:chExt cx="0" cy="0"/>
        </a:xfrm>
      </p:grpSpPr>
      <p:sp>
        <p:nvSpPr>
          <p:cNvPr id="3" name="Rectangle 9"/>
          <p:cNvSpPr/>
          <p:nvPr/>
        </p:nvSpPr>
        <p:spPr>
          <a:xfrm>
            <a:off x="247652" y="260352"/>
            <a:ext cx="867460" cy="276959"/>
          </a:xfrm>
          <a:prstGeom prst="rect">
            <a:avLst/>
          </a:prstGeom>
        </p:spPr>
        <p:txBody>
          <a:bodyPr wrap="none" lIns="91398" tIns="45700" rIns="91398" bIns="45700">
            <a:spAutoFit/>
          </a:bodyPr>
          <a:lstStyle/>
          <a:p>
            <a:pPr fontAlgn="auto">
              <a:spcBef>
                <a:spcPts val="0"/>
              </a:spcBef>
              <a:spcAft>
                <a:spcPts val="0"/>
              </a:spcAft>
              <a:defRPr/>
            </a:pPr>
            <a:r>
              <a:rPr lang="en-US" sz="1200" b="1" spc="-150" dirty="0">
                <a:solidFill>
                  <a:prstClr val="black"/>
                </a:solidFill>
                <a:latin typeface="Arial"/>
                <a:cs typeface="Arial"/>
              </a:rPr>
              <a:t>AMV </a:t>
            </a:r>
            <a:r>
              <a:rPr lang="en-US" sz="1200" b="1" spc="-150" dirty="0">
                <a:solidFill>
                  <a:srgbClr val="FF0000"/>
                </a:solidFill>
                <a:latin typeface="Arial"/>
                <a:cs typeface="Arial"/>
              </a:rPr>
              <a:t>BBDO</a:t>
            </a:r>
          </a:p>
        </p:txBody>
      </p:sp>
      <p:cxnSp>
        <p:nvCxnSpPr>
          <p:cNvPr id="4" name="Straight Connector 6"/>
          <p:cNvCxnSpPr/>
          <p:nvPr/>
        </p:nvCxnSpPr>
        <p:spPr>
          <a:xfrm>
            <a:off x="225669" y="1125538"/>
            <a:ext cx="8682404" cy="0"/>
          </a:xfrm>
          <a:prstGeom prst="line">
            <a:avLst/>
          </a:prstGeom>
          <a:ln w="3175" cmpd="sng">
            <a:solidFill>
              <a:schemeClr val="accent2"/>
            </a:solidFill>
          </a:ln>
        </p:spPr>
        <p:style>
          <a:lnRef idx="1">
            <a:schemeClr val="dk1"/>
          </a:lnRef>
          <a:fillRef idx="0">
            <a:schemeClr val="dk1"/>
          </a:fillRef>
          <a:effectRef idx="0">
            <a:schemeClr val="dk1"/>
          </a:effectRef>
          <a:fontRef idx="minor">
            <a:schemeClr val="tx1"/>
          </a:fontRef>
        </p:style>
      </p:cxnSp>
      <p:sp>
        <p:nvSpPr>
          <p:cNvPr id="5" name="Rectangle 12"/>
          <p:cNvSpPr/>
          <p:nvPr/>
        </p:nvSpPr>
        <p:spPr>
          <a:xfrm>
            <a:off x="2379785" y="260353"/>
            <a:ext cx="2644550" cy="276959"/>
          </a:xfrm>
          <a:prstGeom prst="rect">
            <a:avLst/>
          </a:prstGeom>
        </p:spPr>
        <p:txBody>
          <a:bodyPr wrap="none" lIns="91398" tIns="45700" rIns="91398" bIns="45700">
            <a:spAutoFit/>
          </a:bodyPr>
          <a:lstStyle/>
          <a:p>
            <a:pPr fontAlgn="auto">
              <a:spcBef>
                <a:spcPts val="0"/>
              </a:spcBef>
              <a:spcAft>
                <a:spcPts val="0"/>
              </a:spcAft>
              <a:defRPr/>
            </a:pPr>
            <a:r>
              <a:rPr lang="en-US" sz="1200" b="1" spc="-60" dirty="0" smtClean="0">
                <a:solidFill>
                  <a:prstClr val="black"/>
                </a:solidFill>
                <a:latin typeface="Arial"/>
                <a:cs typeface="Arial"/>
              </a:rPr>
              <a:t>Camelot </a:t>
            </a:r>
            <a:r>
              <a:rPr lang="en-US" sz="1200" b="1" spc="-60" dirty="0">
                <a:solidFill>
                  <a:prstClr val="black"/>
                </a:solidFill>
                <a:latin typeface="Arial"/>
                <a:cs typeface="Arial"/>
              </a:rPr>
              <a:t>– Communications planning</a:t>
            </a:r>
          </a:p>
        </p:txBody>
      </p:sp>
      <p:sp>
        <p:nvSpPr>
          <p:cNvPr id="6" name="Rectangle 13"/>
          <p:cNvSpPr/>
          <p:nvPr/>
        </p:nvSpPr>
        <p:spPr>
          <a:xfrm>
            <a:off x="6604489" y="260352"/>
            <a:ext cx="996342" cy="276959"/>
          </a:xfrm>
          <a:prstGeom prst="rect">
            <a:avLst/>
          </a:prstGeom>
        </p:spPr>
        <p:txBody>
          <a:bodyPr wrap="none" lIns="91398" tIns="45700" rIns="91398" bIns="45700">
            <a:spAutoFit/>
          </a:bodyPr>
          <a:lstStyle/>
          <a:p>
            <a:pPr fontAlgn="auto">
              <a:spcBef>
                <a:spcPts val="0"/>
              </a:spcBef>
              <a:spcAft>
                <a:spcPts val="0"/>
              </a:spcAft>
              <a:defRPr/>
            </a:pPr>
            <a:fld id="{579DC608-BAA6-4C45-8490-F5E2A973E730}" type="datetime4">
              <a:rPr lang="en-GB" sz="1200" b="1" spc="-60">
                <a:solidFill>
                  <a:prstClr val="black"/>
                </a:solidFill>
                <a:latin typeface="Arial"/>
                <a:cs typeface="Arial"/>
              </a:rPr>
              <a:pPr fontAlgn="auto">
                <a:spcBef>
                  <a:spcPts val="0"/>
                </a:spcBef>
                <a:spcAft>
                  <a:spcPts val="0"/>
                </a:spcAft>
                <a:defRPr/>
              </a:pPr>
              <a:t>30 March 2015</a:t>
            </a:fld>
            <a:endParaRPr lang="en-US" sz="1200" b="1" spc="-60" dirty="0">
              <a:solidFill>
                <a:prstClr val="black"/>
              </a:solidFill>
              <a:latin typeface="Arial"/>
              <a:cs typeface="Arial"/>
            </a:endParaRPr>
          </a:p>
        </p:txBody>
      </p:sp>
      <p:sp>
        <p:nvSpPr>
          <p:cNvPr id="7" name="Rectangle 2"/>
          <p:cNvSpPr/>
          <p:nvPr userDrawn="1"/>
        </p:nvSpPr>
        <p:spPr>
          <a:xfrm>
            <a:off x="225671" y="1123951"/>
            <a:ext cx="8689731" cy="54911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398" tIns="45700" rIns="91398" bIns="45700" anchor="ctr"/>
          <a:lstStyle/>
          <a:p>
            <a:pPr algn="ctr" fontAlgn="auto">
              <a:spcBef>
                <a:spcPts val="0"/>
              </a:spcBef>
              <a:spcAft>
                <a:spcPts val="0"/>
              </a:spcAft>
              <a:defRPr/>
            </a:pPr>
            <a:endParaRPr lang="en-GB">
              <a:solidFill>
                <a:prstClr val="white"/>
              </a:solidFill>
            </a:endParaRPr>
          </a:p>
        </p:txBody>
      </p:sp>
      <p:sp>
        <p:nvSpPr>
          <p:cNvPr id="2" name="Title 1"/>
          <p:cNvSpPr>
            <a:spLocks noGrp="1"/>
          </p:cNvSpPr>
          <p:nvPr>
            <p:ph type="title"/>
          </p:nvPr>
        </p:nvSpPr>
        <p:spPr/>
        <p:txBody>
          <a:bodyPr/>
          <a:lstStyle>
            <a:lvl1pPr algn="l" defTabSz="913982" rtl="0" eaLnBrk="1" latinLnBrk="0" hangingPunct="1">
              <a:lnSpc>
                <a:spcPct val="80000"/>
              </a:lnSpc>
              <a:spcBef>
                <a:spcPct val="0"/>
              </a:spcBef>
              <a:buNone/>
              <a:defRPr lang="en-GB" sz="5400" b="1" kern="1200" spc="-300" dirty="0">
                <a:solidFill>
                  <a:schemeClr val="bg1"/>
                </a:solidFill>
                <a:latin typeface="Arial" pitchFamily="34" charset="0"/>
                <a:ea typeface="+mj-ea"/>
                <a:cs typeface="Arial" pitchFamily="34" charset="0"/>
              </a:defRPr>
            </a:lvl1pPr>
          </a:lstStyle>
          <a:p>
            <a:r>
              <a:rPr lang="en-US" smtClean="0"/>
              <a:t>Click to edit Master title style</a:t>
            </a:r>
            <a:endParaRPr lang="en-GB" dirty="0"/>
          </a:p>
        </p:txBody>
      </p:sp>
      <p:sp>
        <p:nvSpPr>
          <p:cNvPr id="8" name="Slide Number Placeholder 4"/>
          <p:cNvSpPr>
            <a:spLocks noGrp="1"/>
          </p:cNvSpPr>
          <p:nvPr>
            <p:ph type="sldNum" sz="quarter" idx="10"/>
          </p:nvPr>
        </p:nvSpPr>
        <p:spPr/>
        <p:txBody>
          <a:bodyPr/>
          <a:lstStyle>
            <a:lvl1pPr>
              <a:defRPr lang="en-GB"/>
            </a:lvl1pPr>
          </a:lstStyle>
          <a:p>
            <a:pPr>
              <a:defRPr/>
            </a:pPr>
            <a:fld id="{DF7E3FF3-A99E-42DB-B10E-1B93D6C9E698}" type="slidenum">
              <a:rPr>
                <a:solidFill>
                  <a:srgbClr val="D9D9D9">
                    <a:lumMod val="75000"/>
                  </a:srgbClr>
                </a:solidFill>
              </a:rPr>
              <a:pPr>
                <a:defRPr/>
              </a:pPr>
              <a:t>‹#›</a:t>
            </a:fld>
            <a:endParaRPr dirty="0">
              <a:solidFill>
                <a:srgbClr val="D9D9D9">
                  <a:lumMod val="75000"/>
                </a:srgbClr>
              </a:solidFill>
            </a:endParaRPr>
          </a:p>
        </p:txBody>
      </p:sp>
    </p:spTree>
    <p:extLst>
      <p:ext uri="{BB962C8B-B14F-4D97-AF65-F5344CB8AC3E}">
        <p14:creationId xmlns:p14="http://schemas.microsoft.com/office/powerpoint/2010/main" val="799769769"/>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5516" y="5918398"/>
            <a:ext cx="864096" cy="706683"/>
          </a:xfrm>
          <a:prstGeom prst="rect">
            <a:avLst/>
          </a:prstGeom>
        </p:spPr>
      </p:pic>
      <p:sp>
        <p:nvSpPr>
          <p:cNvPr id="11" name="Content Placeholder 2"/>
          <p:cNvSpPr>
            <a:spLocks noGrp="1"/>
          </p:cNvSpPr>
          <p:nvPr>
            <p:ph idx="10"/>
          </p:nvPr>
        </p:nvSpPr>
        <p:spPr>
          <a:xfrm>
            <a:off x="4572000" y="404666"/>
            <a:ext cx="4248472" cy="5516895"/>
          </a:xfrm>
          <a:prstGeom prst="rect">
            <a:avLst/>
          </a:prstGeom>
        </p:spPr>
        <p:txBody>
          <a:bodyPr/>
          <a:lstStyle>
            <a:lvl1pPr marL="0" indent="0">
              <a:buNone/>
              <a:defRPr sz="1200" b="0">
                <a:solidFill>
                  <a:schemeClr val="tx1"/>
                </a:solidFill>
                <a:latin typeface="+mn-lt"/>
              </a:defRPr>
            </a:lvl1pPr>
            <a:lvl2pPr marL="88900" indent="0">
              <a:buNone/>
              <a:defRPr sz="1200">
                <a:latin typeface="+mn-lt"/>
              </a:defRPr>
            </a:lvl2pPr>
            <a:lvl3pPr marL="444500" indent="-228600">
              <a:buClr>
                <a:srgbClr val="FFC000"/>
              </a:buClr>
              <a:buFont typeface="Wingdings" pitchFamily="2" charset="2"/>
              <a:buChar char="§"/>
              <a:defRPr sz="1200">
                <a:latin typeface="+mn-lt"/>
              </a:defRPr>
            </a:lvl3pPr>
            <a:lvl4pPr marL="812800" indent="-228600">
              <a:buClr>
                <a:srgbClr val="FFC000"/>
              </a:buClr>
              <a:buFont typeface="Calibri" pitchFamily="34" charset="0"/>
              <a:buChar char="̶"/>
              <a:defRPr sz="1200">
                <a:latin typeface="+mn-lt"/>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pic>
        <p:nvPicPr>
          <p:cNvPr id="10" name="Picture 34" descr="1-Title"/>
          <p:cNvPicPr>
            <a:picLocks noChangeAspect="1" noChangeArrowheads="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1988840"/>
            <a:ext cx="4139952" cy="3104964"/>
          </a:xfrm>
          <a:prstGeom prst="rect">
            <a:avLst/>
          </a:prstGeom>
          <a:noFill/>
          <a:ln>
            <a:noFill/>
          </a:ln>
          <a:extLst/>
        </p:spPr>
      </p:pic>
      <p:sp>
        <p:nvSpPr>
          <p:cNvPr id="2" name="Title 1"/>
          <p:cNvSpPr>
            <a:spLocks noGrp="1"/>
          </p:cNvSpPr>
          <p:nvPr>
            <p:ph type="title"/>
          </p:nvPr>
        </p:nvSpPr>
        <p:spPr>
          <a:xfrm>
            <a:off x="179512" y="274638"/>
            <a:ext cx="3734072" cy="1143000"/>
          </a:xfrm>
          <a:prstGeom prst="rect">
            <a:avLst/>
          </a:prstGeom>
        </p:spPr>
        <p:txBody>
          <a:bodyPr/>
          <a:lstStyle>
            <a:lvl1pPr>
              <a:defRPr sz="3600" b="1">
                <a:solidFill>
                  <a:srgbClr val="1C1968"/>
                </a:solidFill>
                <a:latin typeface="+mn-lt"/>
              </a:defRPr>
            </a:lvl1pPr>
          </a:lstStyle>
          <a:p>
            <a:r>
              <a:rPr lang="en-US" dirty="0" smtClean="0"/>
              <a:t>Click to edit Master title style</a:t>
            </a:r>
            <a:endParaRPr lang="en-GB" dirty="0"/>
          </a:p>
        </p:txBody>
      </p:sp>
      <p:cxnSp>
        <p:nvCxnSpPr>
          <p:cNvPr id="4" name="Straight Connector 3"/>
          <p:cNvCxnSpPr/>
          <p:nvPr userDrawn="1"/>
        </p:nvCxnSpPr>
        <p:spPr>
          <a:xfrm>
            <a:off x="4133478" y="0"/>
            <a:ext cx="0" cy="6858000"/>
          </a:xfrm>
          <a:prstGeom prst="line">
            <a:avLst/>
          </a:prstGeom>
          <a:ln>
            <a:solidFill>
              <a:srgbClr val="1C196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742150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26734" y="2528904"/>
            <a:ext cx="8483158" cy="3975085"/>
          </a:xfrm>
        </p:spPr>
        <p:txBody>
          <a:bodyPr rtlCol="0">
            <a:noAutofit/>
          </a:bodyPr>
          <a:lstStyle>
            <a:lvl1pPr>
              <a:defRPr lang="en-US" dirty="0" smtClean="0"/>
            </a:lvl1pPr>
          </a:lstStyle>
          <a:p>
            <a:pPr lvl="0"/>
            <a:r>
              <a:rPr lang="en-US" smtClean="0"/>
              <a:t>Click to edit Master text styles</a:t>
            </a:r>
          </a:p>
        </p:txBody>
      </p:sp>
      <p:sp>
        <p:nvSpPr>
          <p:cNvPr id="4" name="Title 3"/>
          <p:cNvSpPr>
            <a:spLocks noGrp="1"/>
          </p:cNvSpPr>
          <p:nvPr>
            <p:ph type="title"/>
          </p:nvPr>
        </p:nvSpPr>
        <p:spPr/>
        <p:txBody>
          <a:bodyPr/>
          <a:lstStyle/>
          <a:p>
            <a:r>
              <a:rPr lang="en-US" smtClean="0"/>
              <a:t>Click to edit Master title style</a:t>
            </a:r>
            <a:endParaRPr lang="en-GB"/>
          </a:p>
        </p:txBody>
      </p:sp>
      <p:sp>
        <p:nvSpPr>
          <p:cNvPr id="5" name="Slide Number Placeholder 3"/>
          <p:cNvSpPr>
            <a:spLocks noGrp="1"/>
          </p:cNvSpPr>
          <p:nvPr>
            <p:ph type="sldNum" sz="quarter" idx="10"/>
          </p:nvPr>
        </p:nvSpPr>
        <p:spPr/>
        <p:txBody>
          <a:bodyPr/>
          <a:lstStyle>
            <a:lvl1pPr>
              <a:defRPr/>
            </a:lvl1pPr>
          </a:lstStyle>
          <a:p>
            <a:pPr>
              <a:defRPr/>
            </a:pPr>
            <a:fld id="{236D7772-A7A5-4BF3-8F9F-64C084101C2B}" type="slidenum">
              <a:rPr>
                <a:solidFill>
                  <a:srgbClr val="D9D9D9">
                    <a:lumMod val="75000"/>
                  </a:srgbClr>
                </a:solidFill>
              </a:rPr>
              <a:pPr>
                <a:defRPr/>
              </a:pPr>
              <a:t>‹#›</a:t>
            </a:fld>
            <a:endParaRPr dirty="0">
              <a:solidFill>
                <a:srgbClr val="D9D9D9">
                  <a:lumMod val="75000"/>
                </a:srgbClr>
              </a:solidFill>
            </a:endParaRPr>
          </a:p>
        </p:txBody>
      </p:sp>
    </p:spTree>
    <p:extLst>
      <p:ext uri="{BB962C8B-B14F-4D97-AF65-F5344CB8AC3E}">
        <p14:creationId xmlns:p14="http://schemas.microsoft.com/office/powerpoint/2010/main" val="1027825873"/>
      </p:ext>
    </p:extLst>
  </p:cSld>
  <p:clrMapOvr>
    <a:masterClrMapping/>
  </p:clrMapOvr>
  <p:transition spd="med">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wo Content and intro">
    <p:spTree>
      <p:nvGrpSpPr>
        <p:cNvPr id="1" name=""/>
        <p:cNvGrpSpPr/>
        <p:nvPr/>
      </p:nvGrpSpPr>
      <p:grpSpPr>
        <a:xfrm>
          <a:off x="0" y="0"/>
          <a:ext cx="0" cy="0"/>
          <a:chOff x="0" y="0"/>
          <a:chExt cx="0" cy="0"/>
        </a:xfrm>
      </p:grpSpPr>
      <p:sp>
        <p:nvSpPr>
          <p:cNvPr id="7" name="Content Placeholder 2"/>
          <p:cNvSpPr>
            <a:spLocks noGrp="1"/>
          </p:cNvSpPr>
          <p:nvPr>
            <p:ph sz="half" idx="1"/>
          </p:nvPr>
        </p:nvSpPr>
        <p:spPr>
          <a:xfrm>
            <a:off x="331177" y="3429000"/>
            <a:ext cx="4147200" cy="3074988"/>
          </a:xfrm>
        </p:spPr>
        <p:txBody>
          <a:bodyPr rtlCol="0">
            <a:noAutofit/>
          </a:bodyPr>
          <a:lstStyle>
            <a:lvl1pPr>
              <a:defRPr lang="en-US" sz="1400" b="0" smtClean="0"/>
            </a:lvl1pPr>
          </a:lstStyle>
          <a:p>
            <a:pPr lvl="0"/>
            <a:r>
              <a:rPr lang="en-US" smtClean="0"/>
              <a:t>Click to edit Master text styles</a:t>
            </a:r>
          </a:p>
        </p:txBody>
      </p:sp>
      <p:sp>
        <p:nvSpPr>
          <p:cNvPr id="8" name="Content Placeholder 3"/>
          <p:cNvSpPr>
            <a:spLocks noGrp="1"/>
          </p:cNvSpPr>
          <p:nvPr>
            <p:ph sz="half" idx="2"/>
          </p:nvPr>
        </p:nvSpPr>
        <p:spPr>
          <a:xfrm>
            <a:off x="4650668" y="3429000"/>
            <a:ext cx="4147200" cy="3074988"/>
          </a:xfrm>
        </p:spPr>
        <p:txBody>
          <a:bodyPr rtlCol="0">
            <a:noAutofit/>
          </a:bodyPr>
          <a:lstStyle>
            <a:lvl1pPr>
              <a:defRPr lang="en-US" sz="1400" b="0" smtClean="0"/>
            </a:lvl1pPr>
          </a:lstStyle>
          <a:p>
            <a:pPr lvl="0"/>
            <a:r>
              <a:rPr lang="en-US" smtClean="0"/>
              <a:t>Click to edit Master text styles</a:t>
            </a:r>
          </a:p>
        </p:txBody>
      </p:sp>
      <p:sp>
        <p:nvSpPr>
          <p:cNvPr id="6" name="Title 1"/>
          <p:cNvSpPr>
            <a:spLocks noGrp="1"/>
          </p:cNvSpPr>
          <p:nvPr>
            <p:ph type="title"/>
          </p:nvPr>
        </p:nvSpPr>
        <p:spPr>
          <a:xfrm>
            <a:off x="329712" y="1230313"/>
            <a:ext cx="6403732" cy="1008062"/>
          </a:xfrm>
        </p:spPr>
        <p:txBody>
          <a:bodyPr/>
          <a:lstStyle/>
          <a:p>
            <a:r>
              <a:rPr lang="en-US" smtClean="0"/>
              <a:t>Click to edit Master title style</a:t>
            </a:r>
            <a:endParaRPr lang="en-GB" dirty="0"/>
          </a:p>
        </p:txBody>
      </p:sp>
      <p:sp>
        <p:nvSpPr>
          <p:cNvPr id="5" name="Text Placeholder 3"/>
          <p:cNvSpPr>
            <a:spLocks noGrp="1"/>
          </p:cNvSpPr>
          <p:nvPr>
            <p:ph type="body" sz="quarter" idx="10"/>
          </p:nvPr>
        </p:nvSpPr>
        <p:spPr>
          <a:xfrm>
            <a:off x="329716" y="2514626"/>
            <a:ext cx="3928697" cy="914377"/>
          </a:xfrm>
        </p:spPr>
        <p:txBody>
          <a:bodyPr rtlCol="0">
            <a:noAutofit/>
          </a:bodyPr>
          <a:lstStyle>
            <a:lvl1pPr>
              <a:defRPr lang="en-US" dirty="0" smtClean="0"/>
            </a:lvl1pPr>
          </a:lstStyle>
          <a:p>
            <a:pPr lvl="0"/>
            <a:r>
              <a:rPr lang="en-US" dirty="0" smtClean="0"/>
              <a:t>Click to edit Master text styles</a:t>
            </a:r>
          </a:p>
        </p:txBody>
      </p:sp>
      <p:sp>
        <p:nvSpPr>
          <p:cNvPr id="9" name="Slide Number Placeholder 3"/>
          <p:cNvSpPr>
            <a:spLocks noGrp="1"/>
          </p:cNvSpPr>
          <p:nvPr>
            <p:ph type="sldNum" sz="quarter" idx="11"/>
          </p:nvPr>
        </p:nvSpPr>
        <p:spPr/>
        <p:txBody>
          <a:bodyPr/>
          <a:lstStyle>
            <a:lvl1pPr>
              <a:defRPr/>
            </a:lvl1pPr>
          </a:lstStyle>
          <a:p>
            <a:pPr>
              <a:defRPr/>
            </a:pPr>
            <a:fld id="{A3DC2272-D2DF-411C-90DF-DF320FB61070}" type="slidenum">
              <a:rPr>
                <a:solidFill>
                  <a:srgbClr val="D9D9D9">
                    <a:lumMod val="75000"/>
                  </a:srgbClr>
                </a:solidFill>
              </a:rPr>
              <a:pPr>
                <a:defRPr/>
              </a:pPr>
              <a:t>‹#›</a:t>
            </a:fld>
            <a:endParaRPr dirty="0">
              <a:solidFill>
                <a:srgbClr val="D9D9D9">
                  <a:lumMod val="75000"/>
                </a:srgbClr>
              </a:solidFill>
            </a:endParaRPr>
          </a:p>
        </p:txBody>
      </p:sp>
    </p:spTree>
    <p:extLst>
      <p:ext uri="{BB962C8B-B14F-4D97-AF65-F5344CB8AC3E}">
        <p14:creationId xmlns:p14="http://schemas.microsoft.com/office/powerpoint/2010/main" val="2363949348"/>
      </p:ext>
    </p:extLst>
  </p:cSld>
  <p:clrMapOvr>
    <a:masterClrMapping/>
  </p:clrMapOvr>
  <p:transition spd="med">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Content Placeholder 2"/>
          <p:cNvSpPr>
            <a:spLocks noGrp="1"/>
          </p:cNvSpPr>
          <p:nvPr>
            <p:ph sz="half" idx="1"/>
          </p:nvPr>
        </p:nvSpPr>
        <p:spPr>
          <a:xfrm>
            <a:off x="331176" y="2528888"/>
            <a:ext cx="4147200" cy="3975100"/>
          </a:xfrm>
        </p:spPr>
        <p:txBody>
          <a:bodyPr rtlCol="0">
            <a:noAutofit/>
          </a:bodyPr>
          <a:lstStyle>
            <a:lvl1pPr>
              <a:defRPr lang="en-US" smtClean="0"/>
            </a:lvl1pPr>
          </a:lstStyle>
          <a:p>
            <a:pPr lvl="0"/>
            <a:r>
              <a:rPr lang="en-US" smtClean="0"/>
              <a:t>Click to edit Master text styles</a:t>
            </a:r>
          </a:p>
        </p:txBody>
      </p:sp>
      <p:sp>
        <p:nvSpPr>
          <p:cNvPr id="8" name="Content Placeholder 3"/>
          <p:cNvSpPr>
            <a:spLocks noGrp="1"/>
          </p:cNvSpPr>
          <p:nvPr>
            <p:ph sz="half" idx="2"/>
          </p:nvPr>
        </p:nvSpPr>
        <p:spPr>
          <a:xfrm>
            <a:off x="4650667" y="2528888"/>
            <a:ext cx="4147200" cy="3975100"/>
          </a:xfrm>
        </p:spPr>
        <p:txBody>
          <a:bodyPr rtlCol="0">
            <a:noAutofit/>
          </a:bodyPr>
          <a:lstStyle>
            <a:lvl1pPr>
              <a:defRPr lang="en-US" smtClean="0"/>
            </a:lvl1pPr>
          </a:lstStyle>
          <a:p>
            <a:pPr lvl="0"/>
            <a:r>
              <a:rPr lang="en-US" smtClean="0"/>
              <a:t>Click to edit Master text styles</a:t>
            </a:r>
          </a:p>
        </p:txBody>
      </p:sp>
      <p:sp>
        <p:nvSpPr>
          <p:cNvPr id="6" name="Title 1"/>
          <p:cNvSpPr>
            <a:spLocks noGrp="1"/>
          </p:cNvSpPr>
          <p:nvPr>
            <p:ph type="title"/>
          </p:nvPr>
        </p:nvSpPr>
        <p:spPr>
          <a:xfrm>
            <a:off x="329712" y="1230313"/>
            <a:ext cx="6403732" cy="1008062"/>
          </a:xfrm>
        </p:spPr>
        <p:txBody>
          <a:bodyPr/>
          <a:lstStyle/>
          <a:p>
            <a:r>
              <a:rPr lang="en-US" smtClean="0"/>
              <a:t>Click to edit Master title style</a:t>
            </a:r>
            <a:endParaRPr lang="en-GB" dirty="0"/>
          </a:p>
        </p:txBody>
      </p:sp>
      <p:sp>
        <p:nvSpPr>
          <p:cNvPr id="5" name="Slide Number Placeholder 3"/>
          <p:cNvSpPr>
            <a:spLocks noGrp="1"/>
          </p:cNvSpPr>
          <p:nvPr>
            <p:ph type="sldNum" sz="quarter" idx="10"/>
          </p:nvPr>
        </p:nvSpPr>
        <p:spPr/>
        <p:txBody>
          <a:bodyPr/>
          <a:lstStyle>
            <a:lvl1pPr>
              <a:defRPr/>
            </a:lvl1pPr>
          </a:lstStyle>
          <a:p>
            <a:pPr>
              <a:defRPr/>
            </a:pPr>
            <a:fld id="{204018A5-171C-4F28-8F1F-1709F9812786}" type="slidenum">
              <a:rPr>
                <a:solidFill>
                  <a:srgbClr val="D9D9D9">
                    <a:lumMod val="75000"/>
                  </a:srgbClr>
                </a:solidFill>
              </a:rPr>
              <a:pPr>
                <a:defRPr/>
              </a:pPr>
              <a:t>‹#›</a:t>
            </a:fld>
            <a:endParaRPr dirty="0">
              <a:solidFill>
                <a:srgbClr val="D9D9D9">
                  <a:lumMod val="75000"/>
                </a:srgbClr>
              </a:solidFill>
            </a:endParaRPr>
          </a:p>
        </p:txBody>
      </p:sp>
    </p:spTree>
    <p:extLst>
      <p:ext uri="{BB962C8B-B14F-4D97-AF65-F5344CB8AC3E}">
        <p14:creationId xmlns:p14="http://schemas.microsoft.com/office/powerpoint/2010/main" val="3439209314"/>
      </p:ext>
    </p:extLst>
  </p:cSld>
  <p:clrMapOvr>
    <a:masterClrMapping/>
  </p:clrMapOvr>
  <p:transition spd="med">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wo Content - grey">
    <p:spTree>
      <p:nvGrpSpPr>
        <p:cNvPr id="1" name=""/>
        <p:cNvGrpSpPr/>
        <p:nvPr/>
      </p:nvGrpSpPr>
      <p:grpSpPr>
        <a:xfrm>
          <a:off x="0" y="0"/>
          <a:ext cx="0" cy="0"/>
          <a:chOff x="0" y="0"/>
          <a:chExt cx="0" cy="0"/>
        </a:xfrm>
      </p:grpSpPr>
      <p:sp>
        <p:nvSpPr>
          <p:cNvPr id="5" name="Rectangle 8"/>
          <p:cNvSpPr/>
          <p:nvPr/>
        </p:nvSpPr>
        <p:spPr>
          <a:xfrm>
            <a:off x="225671" y="1135063"/>
            <a:ext cx="8689731" cy="547846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8" tIns="45700" rIns="91398" bIns="45700" anchor="ctr"/>
          <a:lstStyle/>
          <a:p>
            <a:pPr algn="ctr" fontAlgn="auto">
              <a:spcBef>
                <a:spcPts val="0"/>
              </a:spcBef>
              <a:spcAft>
                <a:spcPts val="0"/>
              </a:spcAft>
              <a:defRPr/>
            </a:pPr>
            <a:endParaRPr lang="en-GB" dirty="0">
              <a:solidFill>
                <a:prstClr val="white"/>
              </a:solidFill>
            </a:endParaRPr>
          </a:p>
        </p:txBody>
      </p:sp>
      <p:sp>
        <p:nvSpPr>
          <p:cNvPr id="7" name="Content Placeholder 2"/>
          <p:cNvSpPr>
            <a:spLocks noGrp="1"/>
          </p:cNvSpPr>
          <p:nvPr>
            <p:ph sz="half" idx="1"/>
          </p:nvPr>
        </p:nvSpPr>
        <p:spPr>
          <a:xfrm>
            <a:off x="331176" y="2528888"/>
            <a:ext cx="4147200" cy="3975100"/>
          </a:xfrm>
        </p:spPr>
        <p:txBody>
          <a:bodyPr rtlCol="0">
            <a:noAutofit/>
          </a:bodyPr>
          <a:lstStyle>
            <a:lvl1pPr>
              <a:defRPr lang="en-US" smtClean="0"/>
            </a:lvl1pPr>
          </a:lstStyle>
          <a:p>
            <a:pPr lvl="0"/>
            <a:r>
              <a:rPr lang="en-US" smtClean="0"/>
              <a:t>Click to edit Master text styles</a:t>
            </a:r>
          </a:p>
        </p:txBody>
      </p:sp>
      <p:sp>
        <p:nvSpPr>
          <p:cNvPr id="8" name="Content Placeholder 3"/>
          <p:cNvSpPr>
            <a:spLocks noGrp="1"/>
          </p:cNvSpPr>
          <p:nvPr>
            <p:ph sz="half" idx="2"/>
          </p:nvPr>
        </p:nvSpPr>
        <p:spPr>
          <a:xfrm>
            <a:off x="4650568" y="2528888"/>
            <a:ext cx="4147200" cy="3975100"/>
          </a:xfrm>
        </p:spPr>
        <p:txBody>
          <a:bodyPr rtlCol="0">
            <a:noAutofit/>
          </a:bodyPr>
          <a:lstStyle>
            <a:lvl1pPr>
              <a:defRPr lang="en-US" smtClean="0"/>
            </a:lvl1pPr>
          </a:lstStyle>
          <a:p>
            <a:pPr lvl="0"/>
            <a:r>
              <a:rPr lang="en-US" smtClean="0"/>
              <a:t>Click to edit Master text styles</a:t>
            </a:r>
          </a:p>
        </p:txBody>
      </p:sp>
      <p:sp>
        <p:nvSpPr>
          <p:cNvPr id="6" name="Title 1"/>
          <p:cNvSpPr>
            <a:spLocks noGrp="1"/>
          </p:cNvSpPr>
          <p:nvPr>
            <p:ph type="title"/>
          </p:nvPr>
        </p:nvSpPr>
        <p:spPr>
          <a:xfrm>
            <a:off x="329712" y="1230313"/>
            <a:ext cx="6403732" cy="1008062"/>
          </a:xfrm>
        </p:spPr>
        <p:txBody>
          <a:bodyPr/>
          <a:lstStyle/>
          <a:p>
            <a:r>
              <a:rPr lang="en-US" smtClean="0"/>
              <a:t>Click to edit Master title style</a:t>
            </a:r>
            <a:endParaRPr lang="en-GB" dirty="0"/>
          </a:p>
        </p:txBody>
      </p:sp>
      <p:sp>
        <p:nvSpPr>
          <p:cNvPr id="9" name="Slide Number Placeholder 1"/>
          <p:cNvSpPr>
            <a:spLocks noGrp="1"/>
          </p:cNvSpPr>
          <p:nvPr>
            <p:ph type="sldNum" sz="quarter" idx="10"/>
          </p:nvPr>
        </p:nvSpPr>
        <p:spPr/>
        <p:txBody>
          <a:bodyPr/>
          <a:lstStyle>
            <a:lvl1pPr>
              <a:defRPr/>
            </a:lvl1pPr>
          </a:lstStyle>
          <a:p>
            <a:pPr>
              <a:defRPr/>
            </a:pPr>
            <a:fld id="{F8F63242-CA43-46CD-BF13-E9BE02103A60}" type="slidenum">
              <a:rPr>
                <a:solidFill>
                  <a:srgbClr val="D9D9D9">
                    <a:lumMod val="75000"/>
                  </a:srgbClr>
                </a:solidFill>
              </a:rPr>
              <a:pPr>
                <a:defRPr/>
              </a:pPr>
              <a:t>‹#›</a:t>
            </a:fld>
            <a:endParaRPr dirty="0">
              <a:solidFill>
                <a:srgbClr val="D9D9D9">
                  <a:lumMod val="75000"/>
                </a:srgbClr>
              </a:solidFill>
            </a:endParaRPr>
          </a:p>
        </p:txBody>
      </p:sp>
    </p:spTree>
    <p:extLst>
      <p:ext uri="{BB962C8B-B14F-4D97-AF65-F5344CB8AC3E}">
        <p14:creationId xmlns:p14="http://schemas.microsoft.com/office/powerpoint/2010/main" val="1631700411"/>
      </p:ext>
    </p:extLst>
  </p:cSld>
  <p:clrMapOvr>
    <a:masterClrMapping/>
  </p:clrMapOvr>
  <p:transition spd="med">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7" name="Content Placeholder 2"/>
          <p:cNvSpPr>
            <a:spLocks noGrp="1"/>
          </p:cNvSpPr>
          <p:nvPr>
            <p:ph sz="half" idx="1"/>
          </p:nvPr>
        </p:nvSpPr>
        <p:spPr>
          <a:xfrm>
            <a:off x="331177" y="2528888"/>
            <a:ext cx="2758154" cy="3975100"/>
          </a:xfrm>
        </p:spPr>
        <p:txBody>
          <a:bodyPr rtlCol="0">
            <a:noAutofit/>
          </a:bodyPr>
          <a:lstStyle>
            <a:lvl1pPr>
              <a:defRPr lang="en-US" smtClean="0"/>
            </a:lvl1pPr>
          </a:lstStyle>
          <a:p>
            <a:pPr lvl="0"/>
            <a:r>
              <a:rPr lang="en-US" smtClean="0"/>
              <a:t>Click to edit Master text styles</a:t>
            </a:r>
          </a:p>
        </p:txBody>
      </p:sp>
      <p:sp>
        <p:nvSpPr>
          <p:cNvPr id="8" name="Content Placeholder 3"/>
          <p:cNvSpPr>
            <a:spLocks noGrp="1"/>
          </p:cNvSpPr>
          <p:nvPr>
            <p:ph sz="half" idx="2"/>
          </p:nvPr>
        </p:nvSpPr>
        <p:spPr>
          <a:xfrm>
            <a:off x="3186657" y="2528888"/>
            <a:ext cx="2758154" cy="3975100"/>
          </a:xfrm>
        </p:spPr>
        <p:txBody>
          <a:bodyPr rtlCol="0">
            <a:noAutofit/>
          </a:bodyPr>
          <a:lstStyle>
            <a:lvl1pPr>
              <a:defRPr lang="en-US" smtClean="0"/>
            </a:lvl1pPr>
          </a:lstStyle>
          <a:p>
            <a:pPr lvl="0"/>
            <a:r>
              <a:rPr lang="en-US" smtClean="0"/>
              <a:t>Click to edit Master text styles</a:t>
            </a:r>
          </a:p>
        </p:txBody>
      </p:sp>
      <p:sp>
        <p:nvSpPr>
          <p:cNvPr id="6" name="Title 1"/>
          <p:cNvSpPr>
            <a:spLocks noGrp="1"/>
          </p:cNvSpPr>
          <p:nvPr>
            <p:ph type="title"/>
          </p:nvPr>
        </p:nvSpPr>
        <p:spPr>
          <a:xfrm>
            <a:off x="329712" y="1230313"/>
            <a:ext cx="6403732" cy="1008062"/>
          </a:xfrm>
        </p:spPr>
        <p:txBody>
          <a:bodyPr/>
          <a:lstStyle/>
          <a:p>
            <a:r>
              <a:rPr lang="en-US" smtClean="0"/>
              <a:t>Click to edit Master title style</a:t>
            </a:r>
            <a:endParaRPr lang="en-GB" dirty="0"/>
          </a:p>
        </p:txBody>
      </p:sp>
      <p:sp>
        <p:nvSpPr>
          <p:cNvPr id="5" name="Content Placeholder 3"/>
          <p:cNvSpPr>
            <a:spLocks noGrp="1"/>
          </p:cNvSpPr>
          <p:nvPr>
            <p:ph sz="half" idx="10"/>
          </p:nvPr>
        </p:nvSpPr>
        <p:spPr>
          <a:xfrm>
            <a:off x="6042137" y="2528888"/>
            <a:ext cx="2758154" cy="3975100"/>
          </a:xfrm>
        </p:spPr>
        <p:txBody>
          <a:bodyPr rtlCol="0">
            <a:noAutofit/>
          </a:bodyPr>
          <a:lstStyle>
            <a:lvl1pPr>
              <a:defRPr lang="en-US" smtClean="0"/>
            </a:lvl1pPr>
          </a:lstStyle>
          <a:p>
            <a:pPr lvl="0"/>
            <a:r>
              <a:rPr lang="en-US" smtClean="0"/>
              <a:t>Click to edit Master text styles</a:t>
            </a:r>
          </a:p>
        </p:txBody>
      </p:sp>
      <p:sp>
        <p:nvSpPr>
          <p:cNvPr id="9" name="Slide Number Placeholder 3"/>
          <p:cNvSpPr>
            <a:spLocks noGrp="1"/>
          </p:cNvSpPr>
          <p:nvPr>
            <p:ph type="sldNum" sz="quarter" idx="11"/>
          </p:nvPr>
        </p:nvSpPr>
        <p:spPr/>
        <p:txBody>
          <a:bodyPr/>
          <a:lstStyle>
            <a:lvl1pPr>
              <a:defRPr/>
            </a:lvl1pPr>
          </a:lstStyle>
          <a:p>
            <a:pPr>
              <a:defRPr/>
            </a:pPr>
            <a:fld id="{C925942E-EC35-49A3-8691-B441754BF4EB}" type="slidenum">
              <a:rPr>
                <a:solidFill>
                  <a:srgbClr val="D9D9D9">
                    <a:lumMod val="75000"/>
                  </a:srgbClr>
                </a:solidFill>
              </a:rPr>
              <a:pPr>
                <a:defRPr/>
              </a:pPr>
              <a:t>‹#›</a:t>
            </a:fld>
            <a:endParaRPr dirty="0">
              <a:solidFill>
                <a:srgbClr val="D9D9D9">
                  <a:lumMod val="75000"/>
                </a:srgbClr>
              </a:solidFill>
            </a:endParaRPr>
          </a:p>
        </p:txBody>
      </p:sp>
    </p:spTree>
    <p:extLst>
      <p:ext uri="{BB962C8B-B14F-4D97-AF65-F5344CB8AC3E}">
        <p14:creationId xmlns:p14="http://schemas.microsoft.com/office/powerpoint/2010/main" val="1571935533"/>
      </p:ext>
    </p:extLst>
  </p:cSld>
  <p:clrMapOvr>
    <a:masterClrMapping/>
  </p:clrMapOvr>
  <p:transition spd="med">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1_Four text boxes">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334109" y="3425829"/>
            <a:ext cx="2027077" cy="3078159"/>
          </a:xfrm>
        </p:spPr>
        <p:txBody>
          <a:bodyPr rtlCol="0">
            <a:noAutofit/>
          </a:bodyPr>
          <a:lstStyle>
            <a:lvl1pPr>
              <a:defRPr lang="en-US" dirty="0" smtClean="0"/>
            </a:lvl1pPr>
          </a:lstStyle>
          <a:p>
            <a:pPr lvl="0"/>
            <a:r>
              <a:rPr lang="en-US" dirty="0" smtClean="0"/>
              <a:t>Click to edit Master text styles</a:t>
            </a:r>
          </a:p>
        </p:txBody>
      </p:sp>
      <p:sp>
        <p:nvSpPr>
          <p:cNvPr id="11" name="Text Placeholder 9"/>
          <p:cNvSpPr>
            <a:spLocks noGrp="1"/>
          </p:cNvSpPr>
          <p:nvPr>
            <p:ph type="body" sz="quarter" idx="11"/>
          </p:nvPr>
        </p:nvSpPr>
        <p:spPr>
          <a:xfrm>
            <a:off x="2452479" y="3425829"/>
            <a:ext cx="2027077" cy="3078159"/>
          </a:xfrm>
        </p:spPr>
        <p:txBody>
          <a:bodyPr rtlCol="0">
            <a:noAutofit/>
          </a:bodyPr>
          <a:lstStyle>
            <a:lvl1pPr>
              <a:defRPr lang="en-US" dirty="0" smtClean="0"/>
            </a:lvl1pPr>
          </a:lstStyle>
          <a:p>
            <a:pPr lvl="0"/>
            <a:r>
              <a:rPr lang="en-US" dirty="0" smtClean="0"/>
              <a:t>Click to edit Master text styles</a:t>
            </a:r>
          </a:p>
        </p:txBody>
      </p:sp>
      <p:sp>
        <p:nvSpPr>
          <p:cNvPr id="12" name="Text Placeholder 9"/>
          <p:cNvSpPr>
            <a:spLocks noGrp="1"/>
          </p:cNvSpPr>
          <p:nvPr>
            <p:ph type="body" sz="quarter" idx="12"/>
          </p:nvPr>
        </p:nvSpPr>
        <p:spPr>
          <a:xfrm>
            <a:off x="4570849" y="3425829"/>
            <a:ext cx="2027077" cy="3078159"/>
          </a:xfrm>
        </p:spPr>
        <p:txBody>
          <a:bodyPr rtlCol="0">
            <a:noAutofit/>
          </a:bodyPr>
          <a:lstStyle>
            <a:lvl1pPr>
              <a:defRPr lang="en-US" smtClean="0"/>
            </a:lvl1pPr>
          </a:lstStyle>
          <a:p>
            <a:pPr lvl="0"/>
            <a:r>
              <a:rPr lang="en-US" smtClean="0"/>
              <a:t>Click to edit Master text styles</a:t>
            </a:r>
          </a:p>
        </p:txBody>
      </p:sp>
      <p:sp>
        <p:nvSpPr>
          <p:cNvPr id="13" name="Text Placeholder 9"/>
          <p:cNvSpPr>
            <a:spLocks noGrp="1"/>
          </p:cNvSpPr>
          <p:nvPr>
            <p:ph type="body" sz="quarter" idx="13"/>
          </p:nvPr>
        </p:nvSpPr>
        <p:spPr>
          <a:xfrm>
            <a:off x="6689218" y="3425829"/>
            <a:ext cx="2027077" cy="3078159"/>
          </a:xfrm>
        </p:spPr>
        <p:txBody>
          <a:bodyPr rtlCol="0">
            <a:noAutofit/>
          </a:bodyPr>
          <a:lstStyle>
            <a:lvl1pPr>
              <a:defRPr lang="en-US" dirty="0" smtClean="0"/>
            </a:lvl1pPr>
          </a:lstStyle>
          <a:p>
            <a:pPr lvl="0"/>
            <a:r>
              <a:rPr lang="en-US" dirty="0" smtClean="0"/>
              <a:t>Click to edit Master text styles</a:t>
            </a:r>
          </a:p>
        </p:txBody>
      </p:sp>
      <p:sp>
        <p:nvSpPr>
          <p:cNvPr id="15" name="Title 14"/>
          <p:cNvSpPr>
            <a:spLocks noGrp="1"/>
          </p:cNvSpPr>
          <p:nvPr>
            <p:ph type="title"/>
          </p:nvPr>
        </p:nvSpPr>
        <p:spPr/>
        <p:txBody>
          <a:bodyPr/>
          <a:lstStyle/>
          <a:p>
            <a:r>
              <a:rPr lang="en-US" smtClean="0"/>
              <a:t>Click to edit Master title style</a:t>
            </a:r>
            <a:endParaRPr lang="en-GB"/>
          </a:p>
        </p:txBody>
      </p:sp>
      <p:sp>
        <p:nvSpPr>
          <p:cNvPr id="7" name="Slide Number Placeholder 3"/>
          <p:cNvSpPr>
            <a:spLocks noGrp="1"/>
          </p:cNvSpPr>
          <p:nvPr>
            <p:ph type="sldNum" sz="quarter" idx="14"/>
          </p:nvPr>
        </p:nvSpPr>
        <p:spPr/>
        <p:txBody>
          <a:bodyPr/>
          <a:lstStyle>
            <a:lvl1pPr>
              <a:defRPr/>
            </a:lvl1pPr>
          </a:lstStyle>
          <a:p>
            <a:pPr>
              <a:defRPr/>
            </a:pPr>
            <a:fld id="{5F50F1B1-CCAA-46C9-9AB5-DC8265F83756}" type="slidenum">
              <a:rPr>
                <a:solidFill>
                  <a:srgbClr val="D9D9D9">
                    <a:lumMod val="75000"/>
                  </a:srgbClr>
                </a:solidFill>
              </a:rPr>
              <a:pPr>
                <a:defRPr/>
              </a:pPr>
              <a:t>‹#›</a:t>
            </a:fld>
            <a:endParaRPr dirty="0">
              <a:solidFill>
                <a:srgbClr val="D9D9D9">
                  <a:lumMod val="75000"/>
                </a:srgbClr>
              </a:solidFill>
            </a:endParaRPr>
          </a:p>
        </p:txBody>
      </p:sp>
    </p:spTree>
    <p:extLst>
      <p:ext uri="{BB962C8B-B14F-4D97-AF65-F5344CB8AC3E}">
        <p14:creationId xmlns:p14="http://schemas.microsoft.com/office/powerpoint/2010/main" val="3485518493"/>
      </p:ext>
    </p:extLst>
  </p:cSld>
  <p:clrMapOvr>
    <a:masterClrMapping/>
  </p:clrMapOvr>
  <p:transition spd="med">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text only - coloured">
    <p:spTree>
      <p:nvGrpSpPr>
        <p:cNvPr id="1" name=""/>
        <p:cNvGrpSpPr/>
        <p:nvPr/>
      </p:nvGrpSpPr>
      <p:grpSpPr>
        <a:xfrm>
          <a:off x="0" y="0"/>
          <a:ext cx="0" cy="0"/>
          <a:chOff x="0" y="0"/>
          <a:chExt cx="0" cy="0"/>
        </a:xfrm>
      </p:grpSpPr>
      <p:sp>
        <p:nvSpPr>
          <p:cNvPr id="3" name="Title 2"/>
          <p:cNvSpPr>
            <a:spLocks noGrp="1"/>
          </p:cNvSpPr>
          <p:nvPr>
            <p:ph type="title"/>
          </p:nvPr>
        </p:nvSpPr>
        <p:spPr>
          <a:xfrm>
            <a:off x="329715" y="1230317"/>
            <a:ext cx="6305550" cy="5273671"/>
          </a:xfrm>
        </p:spPr>
        <p:txBody>
          <a:bodyPr/>
          <a:lstStyle>
            <a:lvl1pPr>
              <a:defRPr>
                <a:solidFill>
                  <a:schemeClr val="accent2"/>
                </a:solidFill>
              </a:defRPr>
            </a:lvl1pPr>
          </a:lstStyle>
          <a:p>
            <a:r>
              <a:rPr lang="en-US" smtClean="0"/>
              <a:t>Click to edit Master title style</a:t>
            </a:r>
            <a:endParaRPr lang="en-GB" dirty="0"/>
          </a:p>
        </p:txBody>
      </p:sp>
      <p:sp>
        <p:nvSpPr>
          <p:cNvPr id="4" name="Slide Number Placeholder 3"/>
          <p:cNvSpPr>
            <a:spLocks noGrp="1"/>
          </p:cNvSpPr>
          <p:nvPr>
            <p:ph type="sldNum" sz="quarter" idx="10"/>
          </p:nvPr>
        </p:nvSpPr>
        <p:spPr/>
        <p:txBody>
          <a:bodyPr/>
          <a:lstStyle>
            <a:lvl1pPr>
              <a:defRPr/>
            </a:lvl1pPr>
          </a:lstStyle>
          <a:p>
            <a:pPr>
              <a:defRPr/>
            </a:pPr>
            <a:fld id="{DBEE795C-6ABA-476B-8870-0E42F78C4D07}" type="slidenum">
              <a:rPr>
                <a:solidFill>
                  <a:srgbClr val="D9D9D9">
                    <a:lumMod val="75000"/>
                  </a:srgbClr>
                </a:solidFill>
              </a:rPr>
              <a:pPr>
                <a:defRPr/>
              </a:pPr>
              <a:t>‹#›</a:t>
            </a:fld>
            <a:endParaRPr dirty="0">
              <a:solidFill>
                <a:srgbClr val="D9D9D9">
                  <a:lumMod val="75000"/>
                </a:srgbClr>
              </a:solidFill>
            </a:endParaRPr>
          </a:p>
        </p:txBody>
      </p:sp>
    </p:spTree>
    <p:extLst>
      <p:ext uri="{BB962C8B-B14F-4D97-AF65-F5344CB8AC3E}">
        <p14:creationId xmlns:p14="http://schemas.microsoft.com/office/powerpoint/2010/main" val="3191430021"/>
      </p:ext>
    </p:extLst>
  </p:cSld>
  <p:clrMapOvr>
    <a:masterClrMapping/>
  </p:clrMapOvr>
  <p:transition spd="med">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Your clients">
    <p:spTree>
      <p:nvGrpSpPr>
        <p:cNvPr id="1" name=""/>
        <p:cNvGrpSpPr/>
        <p:nvPr/>
      </p:nvGrpSpPr>
      <p:grpSpPr>
        <a:xfrm>
          <a:off x="0" y="0"/>
          <a:ext cx="0" cy="0"/>
          <a:chOff x="0" y="0"/>
          <a:chExt cx="0" cy="0"/>
        </a:xfrm>
      </p:grpSpPr>
      <p:sp>
        <p:nvSpPr>
          <p:cNvPr id="14" name="Picture Placeholder 9"/>
          <p:cNvSpPr>
            <a:spLocks noGrp="1"/>
          </p:cNvSpPr>
          <p:nvPr>
            <p:ph type="pic" sz="quarter" idx="13"/>
          </p:nvPr>
        </p:nvSpPr>
        <p:spPr>
          <a:xfrm>
            <a:off x="7857620" y="2643824"/>
            <a:ext cx="948150" cy="1027162"/>
          </a:xfrm>
        </p:spPr>
        <p:txBody>
          <a:bodyPr rtlCol="0">
            <a:noAutofit/>
          </a:bodyPr>
          <a:lstStyle/>
          <a:p>
            <a:pPr lvl="0"/>
            <a:r>
              <a:rPr lang="en-US" noProof="0" smtClean="0"/>
              <a:t>Click icon to add picture</a:t>
            </a:r>
            <a:endParaRPr lang="en-GB" noProof="0"/>
          </a:p>
        </p:txBody>
      </p:sp>
      <p:sp>
        <p:nvSpPr>
          <p:cNvPr id="17" name="Picture Placeholder 9"/>
          <p:cNvSpPr>
            <a:spLocks noGrp="1"/>
          </p:cNvSpPr>
          <p:nvPr>
            <p:ph type="pic" sz="quarter" idx="16"/>
          </p:nvPr>
        </p:nvSpPr>
        <p:spPr>
          <a:xfrm>
            <a:off x="7857620" y="4057336"/>
            <a:ext cx="948150" cy="1027162"/>
          </a:xfrm>
        </p:spPr>
        <p:txBody>
          <a:bodyPr rtlCol="0">
            <a:noAutofit/>
          </a:bodyPr>
          <a:lstStyle/>
          <a:p>
            <a:pPr lvl="0"/>
            <a:r>
              <a:rPr lang="en-US" noProof="0" smtClean="0"/>
              <a:t>Click icon to add picture</a:t>
            </a:r>
            <a:endParaRPr lang="en-GB" noProof="0"/>
          </a:p>
        </p:txBody>
      </p:sp>
      <p:sp>
        <p:nvSpPr>
          <p:cNvPr id="20" name="Picture Placeholder 9"/>
          <p:cNvSpPr>
            <a:spLocks noGrp="1"/>
          </p:cNvSpPr>
          <p:nvPr>
            <p:ph type="pic" sz="quarter" idx="19"/>
          </p:nvPr>
        </p:nvSpPr>
        <p:spPr>
          <a:xfrm>
            <a:off x="7857620" y="5470847"/>
            <a:ext cx="948150" cy="1027162"/>
          </a:xfrm>
        </p:spPr>
        <p:txBody>
          <a:bodyPr rtlCol="0">
            <a:noAutofit/>
          </a:bodyPr>
          <a:lstStyle/>
          <a:p>
            <a:pPr lvl="0"/>
            <a:r>
              <a:rPr lang="en-US" noProof="0" smtClean="0"/>
              <a:t>Click icon to add picture</a:t>
            </a:r>
            <a:endParaRPr lang="en-GB" noProof="0"/>
          </a:p>
        </p:txBody>
      </p:sp>
      <p:sp>
        <p:nvSpPr>
          <p:cNvPr id="29" name="Picture Placeholder 9"/>
          <p:cNvSpPr>
            <a:spLocks noGrp="1"/>
          </p:cNvSpPr>
          <p:nvPr>
            <p:ph type="pic" sz="quarter" idx="24"/>
          </p:nvPr>
        </p:nvSpPr>
        <p:spPr>
          <a:xfrm>
            <a:off x="7857620" y="1230312"/>
            <a:ext cx="948150" cy="1027162"/>
          </a:xfrm>
        </p:spPr>
        <p:txBody>
          <a:bodyPr rtlCol="0">
            <a:noAutofit/>
          </a:bodyPr>
          <a:lstStyle/>
          <a:p>
            <a:pPr lvl="0"/>
            <a:r>
              <a:rPr lang="en-US" noProof="0" smtClean="0"/>
              <a:t>Click icon to add picture</a:t>
            </a:r>
            <a:endParaRPr lang="en-GB" noProof="0"/>
          </a:p>
        </p:txBody>
      </p:sp>
      <p:sp>
        <p:nvSpPr>
          <p:cNvPr id="30" name="Picture Placeholder 9"/>
          <p:cNvSpPr>
            <a:spLocks noGrp="1"/>
          </p:cNvSpPr>
          <p:nvPr>
            <p:ph type="pic" sz="quarter" idx="25"/>
          </p:nvPr>
        </p:nvSpPr>
        <p:spPr>
          <a:xfrm>
            <a:off x="6628925" y="2643824"/>
            <a:ext cx="948150" cy="1027162"/>
          </a:xfrm>
        </p:spPr>
        <p:txBody>
          <a:bodyPr rtlCol="0">
            <a:noAutofit/>
          </a:bodyPr>
          <a:lstStyle/>
          <a:p>
            <a:pPr lvl="0"/>
            <a:r>
              <a:rPr lang="en-US" noProof="0" smtClean="0"/>
              <a:t>Click icon to add picture</a:t>
            </a:r>
            <a:endParaRPr lang="en-GB" noProof="0" dirty="0"/>
          </a:p>
        </p:txBody>
      </p:sp>
      <p:sp>
        <p:nvSpPr>
          <p:cNvPr id="31" name="Picture Placeholder 9"/>
          <p:cNvSpPr>
            <a:spLocks noGrp="1"/>
          </p:cNvSpPr>
          <p:nvPr>
            <p:ph type="pic" sz="quarter" idx="26"/>
          </p:nvPr>
        </p:nvSpPr>
        <p:spPr>
          <a:xfrm>
            <a:off x="6628836" y="4057336"/>
            <a:ext cx="948150" cy="1027162"/>
          </a:xfrm>
        </p:spPr>
        <p:txBody>
          <a:bodyPr rtlCol="0">
            <a:noAutofit/>
          </a:bodyPr>
          <a:lstStyle/>
          <a:p>
            <a:pPr lvl="0"/>
            <a:r>
              <a:rPr lang="en-US" noProof="0" smtClean="0"/>
              <a:t>Click icon to add picture</a:t>
            </a:r>
            <a:endParaRPr lang="en-GB" noProof="0"/>
          </a:p>
        </p:txBody>
      </p:sp>
      <p:sp>
        <p:nvSpPr>
          <p:cNvPr id="32" name="Picture Placeholder 9"/>
          <p:cNvSpPr>
            <a:spLocks noGrp="1"/>
          </p:cNvSpPr>
          <p:nvPr>
            <p:ph type="pic" sz="quarter" idx="27"/>
          </p:nvPr>
        </p:nvSpPr>
        <p:spPr>
          <a:xfrm>
            <a:off x="6628925" y="5470847"/>
            <a:ext cx="948150" cy="1027162"/>
          </a:xfrm>
        </p:spPr>
        <p:txBody>
          <a:bodyPr rtlCol="0">
            <a:noAutofit/>
          </a:bodyPr>
          <a:lstStyle/>
          <a:p>
            <a:pPr lvl="0"/>
            <a:r>
              <a:rPr lang="en-US" noProof="0" smtClean="0"/>
              <a:t>Click icon to add picture</a:t>
            </a:r>
            <a:endParaRPr lang="en-GB" noProof="0"/>
          </a:p>
        </p:txBody>
      </p:sp>
      <p:sp>
        <p:nvSpPr>
          <p:cNvPr id="33" name="Picture Placeholder 9"/>
          <p:cNvSpPr>
            <a:spLocks noGrp="1"/>
          </p:cNvSpPr>
          <p:nvPr>
            <p:ph type="pic" sz="quarter" idx="28"/>
          </p:nvPr>
        </p:nvSpPr>
        <p:spPr>
          <a:xfrm>
            <a:off x="6628925" y="1230312"/>
            <a:ext cx="948150" cy="1027162"/>
          </a:xfrm>
        </p:spPr>
        <p:txBody>
          <a:bodyPr rtlCol="0">
            <a:noAutofit/>
          </a:bodyPr>
          <a:lstStyle/>
          <a:p>
            <a:pPr lvl="0"/>
            <a:r>
              <a:rPr lang="en-US" noProof="0" smtClean="0"/>
              <a:t>Click icon to add picture</a:t>
            </a:r>
            <a:endParaRPr lang="en-GB" noProof="0"/>
          </a:p>
        </p:txBody>
      </p:sp>
      <p:sp>
        <p:nvSpPr>
          <p:cNvPr id="34" name="Picture Placeholder 9"/>
          <p:cNvSpPr>
            <a:spLocks noGrp="1"/>
          </p:cNvSpPr>
          <p:nvPr>
            <p:ph type="pic" sz="quarter" idx="29"/>
          </p:nvPr>
        </p:nvSpPr>
        <p:spPr>
          <a:xfrm>
            <a:off x="4171539" y="2643824"/>
            <a:ext cx="948150" cy="1027162"/>
          </a:xfrm>
        </p:spPr>
        <p:txBody>
          <a:bodyPr rtlCol="0">
            <a:noAutofit/>
          </a:bodyPr>
          <a:lstStyle/>
          <a:p>
            <a:pPr lvl="0"/>
            <a:r>
              <a:rPr lang="en-US" noProof="0" smtClean="0"/>
              <a:t>Click icon to add picture</a:t>
            </a:r>
            <a:endParaRPr lang="en-GB" noProof="0" dirty="0"/>
          </a:p>
        </p:txBody>
      </p:sp>
      <p:sp>
        <p:nvSpPr>
          <p:cNvPr id="35" name="Picture Placeholder 9"/>
          <p:cNvSpPr>
            <a:spLocks noGrp="1"/>
          </p:cNvSpPr>
          <p:nvPr>
            <p:ph type="pic" sz="quarter" idx="30"/>
          </p:nvPr>
        </p:nvSpPr>
        <p:spPr>
          <a:xfrm>
            <a:off x="4171263" y="4057336"/>
            <a:ext cx="948150" cy="1027162"/>
          </a:xfrm>
        </p:spPr>
        <p:txBody>
          <a:bodyPr rtlCol="0">
            <a:noAutofit/>
          </a:bodyPr>
          <a:lstStyle/>
          <a:p>
            <a:pPr lvl="0"/>
            <a:r>
              <a:rPr lang="en-US" noProof="0" smtClean="0"/>
              <a:t>Click icon to add picture</a:t>
            </a:r>
            <a:endParaRPr lang="en-GB" noProof="0"/>
          </a:p>
        </p:txBody>
      </p:sp>
      <p:sp>
        <p:nvSpPr>
          <p:cNvPr id="36" name="Picture Placeholder 9"/>
          <p:cNvSpPr>
            <a:spLocks noGrp="1"/>
          </p:cNvSpPr>
          <p:nvPr>
            <p:ph type="pic" sz="quarter" idx="31"/>
          </p:nvPr>
        </p:nvSpPr>
        <p:spPr>
          <a:xfrm>
            <a:off x="4171539" y="5470847"/>
            <a:ext cx="948150" cy="1027162"/>
          </a:xfrm>
        </p:spPr>
        <p:txBody>
          <a:bodyPr rtlCol="0">
            <a:noAutofit/>
          </a:bodyPr>
          <a:lstStyle/>
          <a:p>
            <a:pPr lvl="0"/>
            <a:r>
              <a:rPr lang="en-US" noProof="0" smtClean="0"/>
              <a:t>Click icon to add picture</a:t>
            </a:r>
            <a:endParaRPr lang="en-GB" noProof="0"/>
          </a:p>
        </p:txBody>
      </p:sp>
      <p:sp>
        <p:nvSpPr>
          <p:cNvPr id="37" name="Picture Placeholder 9"/>
          <p:cNvSpPr>
            <a:spLocks noGrp="1"/>
          </p:cNvSpPr>
          <p:nvPr>
            <p:ph type="pic" sz="quarter" idx="32"/>
          </p:nvPr>
        </p:nvSpPr>
        <p:spPr>
          <a:xfrm>
            <a:off x="4171539" y="1230312"/>
            <a:ext cx="948150" cy="1027162"/>
          </a:xfrm>
        </p:spPr>
        <p:txBody>
          <a:bodyPr rtlCol="0">
            <a:noAutofit/>
          </a:bodyPr>
          <a:lstStyle/>
          <a:p>
            <a:pPr lvl="0"/>
            <a:r>
              <a:rPr lang="en-US" noProof="0" dirty="0" smtClean="0"/>
              <a:t>Click icon to add picture</a:t>
            </a:r>
            <a:endParaRPr lang="en-GB" noProof="0" dirty="0"/>
          </a:p>
        </p:txBody>
      </p:sp>
      <p:sp>
        <p:nvSpPr>
          <p:cNvPr id="25" name="Picture Placeholder 9"/>
          <p:cNvSpPr>
            <a:spLocks noGrp="1"/>
          </p:cNvSpPr>
          <p:nvPr>
            <p:ph type="pic" sz="quarter" idx="33"/>
          </p:nvPr>
        </p:nvSpPr>
        <p:spPr>
          <a:xfrm>
            <a:off x="5400231" y="2643824"/>
            <a:ext cx="948150" cy="1027162"/>
          </a:xfrm>
        </p:spPr>
        <p:txBody>
          <a:bodyPr rtlCol="0">
            <a:noAutofit/>
          </a:bodyPr>
          <a:lstStyle/>
          <a:p>
            <a:pPr lvl="0"/>
            <a:r>
              <a:rPr lang="en-US" noProof="0" smtClean="0"/>
              <a:t>Click icon to add picture</a:t>
            </a:r>
            <a:endParaRPr lang="en-GB" noProof="0" dirty="0"/>
          </a:p>
        </p:txBody>
      </p:sp>
      <p:sp>
        <p:nvSpPr>
          <p:cNvPr id="26" name="Picture Placeholder 9"/>
          <p:cNvSpPr>
            <a:spLocks noGrp="1"/>
          </p:cNvSpPr>
          <p:nvPr>
            <p:ph type="pic" sz="quarter" idx="34"/>
          </p:nvPr>
        </p:nvSpPr>
        <p:spPr>
          <a:xfrm>
            <a:off x="5400050" y="4057336"/>
            <a:ext cx="948150" cy="1027162"/>
          </a:xfrm>
        </p:spPr>
        <p:txBody>
          <a:bodyPr rtlCol="0">
            <a:noAutofit/>
          </a:bodyPr>
          <a:lstStyle/>
          <a:p>
            <a:pPr lvl="0"/>
            <a:r>
              <a:rPr lang="en-US" noProof="0" smtClean="0"/>
              <a:t>Click icon to add picture</a:t>
            </a:r>
            <a:endParaRPr lang="en-GB" noProof="0"/>
          </a:p>
        </p:txBody>
      </p:sp>
      <p:sp>
        <p:nvSpPr>
          <p:cNvPr id="27" name="Picture Placeholder 9"/>
          <p:cNvSpPr>
            <a:spLocks noGrp="1"/>
          </p:cNvSpPr>
          <p:nvPr>
            <p:ph type="pic" sz="quarter" idx="35"/>
          </p:nvPr>
        </p:nvSpPr>
        <p:spPr>
          <a:xfrm>
            <a:off x="5400231" y="5470847"/>
            <a:ext cx="948150" cy="1027162"/>
          </a:xfrm>
        </p:spPr>
        <p:txBody>
          <a:bodyPr rtlCol="0">
            <a:noAutofit/>
          </a:bodyPr>
          <a:lstStyle/>
          <a:p>
            <a:pPr lvl="0"/>
            <a:r>
              <a:rPr lang="en-US" noProof="0" smtClean="0"/>
              <a:t>Click icon to add picture</a:t>
            </a:r>
            <a:endParaRPr lang="en-GB" noProof="0"/>
          </a:p>
        </p:txBody>
      </p:sp>
      <p:sp>
        <p:nvSpPr>
          <p:cNvPr id="28" name="Picture Placeholder 9"/>
          <p:cNvSpPr>
            <a:spLocks noGrp="1"/>
          </p:cNvSpPr>
          <p:nvPr>
            <p:ph type="pic" sz="quarter" idx="36"/>
          </p:nvPr>
        </p:nvSpPr>
        <p:spPr>
          <a:xfrm>
            <a:off x="5400231" y="1230312"/>
            <a:ext cx="948150" cy="1027162"/>
          </a:xfrm>
        </p:spPr>
        <p:txBody>
          <a:bodyPr rtlCol="0">
            <a:noAutofit/>
          </a:bodyPr>
          <a:lstStyle/>
          <a:p>
            <a:pPr lvl="0"/>
            <a:r>
              <a:rPr lang="en-US" noProof="0" smtClean="0"/>
              <a:t>Click icon to add picture</a:t>
            </a:r>
            <a:endParaRPr lang="en-GB" noProof="0"/>
          </a:p>
        </p:txBody>
      </p:sp>
      <p:sp>
        <p:nvSpPr>
          <p:cNvPr id="3" name="Title 2"/>
          <p:cNvSpPr>
            <a:spLocks noGrp="1"/>
          </p:cNvSpPr>
          <p:nvPr>
            <p:ph type="title"/>
          </p:nvPr>
        </p:nvSpPr>
        <p:spPr>
          <a:xfrm>
            <a:off x="329712" y="1230313"/>
            <a:ext cx="1993846" cy="2759126"/>
          </a:xfrm>
        </p:spPr>
        <p:txBody>
          <a:bodyPr/>
          <a:lstStyle>
            <a:lvl1pPr>
              <a:defRPr>
                <a:solidFill>
                  <a:schemeClr val="tx1"/>
                </a:solidFill>
              </a:defRPr>
            </a:lvl1pPr>
          </a:lstStyle>
          <a:p>
            <a:r>
              <a:rPr lang="en-US" smtClean="0"/>
              <a:t>Click to edit Master title style</a:t>
            </a:r>
            <a:endParaRPr lang="en-GB" dirty="0"/>
          </a:p>
        </p:txBody>
      </p:sp>
      <p:sp>
        <p:nvSpPr>
          <p:cNvPr id="4" name="Text Placeholder 3"/>
          <p:cNvSpPr>
            <a:spLocks noGrp="1"/>
          </p:cNvSpPr>
          <p:nvPr>
            <p:ph type="body" sz="quarter" idx="37"/>
          </p:nvPr>
        </p:nvSpPr>
        <p:spPr>
          <a:xfrm>
            <a:off x="2457872" y="1230312"/>
            <a:ext cx="1482826" cy="5273676"/>
          </a:xfrm>
        </p:spPr>
        <p:txBody>
          <a:bodyPr lIns="0" rIns="0">
            <a:normAutofit/>
          </a:bodyPr>
          <a:lstStyle>
            <a:lvl1pPr>
              <a:lnSpc>
                <a:spcPct val="100000"/>
              </a:lnSpc>
              <a:defRPr sz="900" b="1" spc="0">
                <a:solidFill>
                  <a:schemeClr val="bg1">
                    <a:lumMod val="65000"/>
                  </a:schemeClr>
                </a:solidFill>
              </a:defRPr>
            </a:lvl1pPr>
          </a:lstStyle>
          <a:p>
            <a:pPr lvl="0"/>
            <a:r>
              <a:rPr lang="en-US" smtClean="0"/>
              <a:t>Click to edit Master text styles</a:t>
            </a:r>
          </a:p>
        </p:txBody>
      </p:sp>
      <p:sp>
        <p:nvSpPr>
          <p:cNvPr id="21" name="Slide Number Placeholder 3"/>
          <p:cNvSpPr>
            <a:spLocks noGrp="1"/>
          </p:cNvSpPr>
          <p:nvPr>
            <p:ph type="sldNum" sz="quarter" idx="38"/>
          </p:nvPr>
        </p:nvSpPr>
        <p:spPr/>
        <p:txBody>
          <a:bodyPr/>
          <a:lstStyle>
            <a:lvl1pPr>
              <a:defRPr/>
            </a:lvl1pPr>
          </a:lstStyle>
          <a:p>
            <a:pPr>
              <a:defRPr/>
            </a:pPr>
            <a:fld id="{D0BDD152-D132-4201-BD41-940E68861391}" type="slidenum">
              <a:rPr>
                <a:solidFill>
                  <a:srgbClr val="D9D9D9">
                    <a:lumMod val="75000"/>
                  </a:srgbClr>
                </a:solidFill>
              </a:rPr>
              <a:pPr>
                <a:defRPr/>
              </a:pPr>
              <a:t>‹#›</a:t>
            </a:fld>
            <a:endParaRPr dirty="0">
              <a:solidFill>
                <a:srgbClr val="D9D9D9">
                  <a:lumMod val="75000"/>
                </a:srgbClr>
              </a:solidFill>
            </a:endParaRPr>
          </a:p>
        </p:txBody>
      </p:sp>
    </p:spTree>
    <p:extLst>
      <p:ext uri="{BB962C8B-B14F-4D97-AF65-F5344CB8AC3E}">
        <p14:creationId xmlns:p14="http://schemas.microsoft.com/office/powerpoint/2010/main" val="2359388265"/>
      </p:ext>
    </p:extLst>
  </p:cSld>
  <p:clrMapOvr>
    <a:masterClrMapping/>
  </p:clrMapOvr>
  <p:transition spd="med">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1_Our work">
    <p:spTree>
      <p:nvGrpSpPr>
        <p:cNvPr id="1" name=""/>
        <p:cNvGrpSpPr/>
        <p:nvPr/>
      </p:nvGrpSpPr>
      <p:grpSpPr>
        <a:xfrm>
          <a:off x="0" y="0"/>
          <a:ext cx="0" cy="0"/>
          <a:chOff x="0" y="0"/>
          <a:chExt cx="0" cy="0"/>
        </a:xfrm>
      </p:grpSpPr>
      <p:sp>
        <p:nvSpPr>
          <p:cNvPr id="14" name="Picture Placeholder 9"/>
          <p:cNvSpPr>
            <a:spLocks noGrp="1"/>
          </p:cNvSpPr>
          <p:nvPr>
            <p:ph type="pic" sz="quarter" idx="13"/>
          </p:nvPr>
        </p:nvSpPr>
        <p:spPr>
          <a:xfrm>
            <a:off x="6690525" y="2566175"/>
            <a:ext cx="2060308" cy="1260000"/>
          </a:xfrm>
        </p:spPr>
        <p:txBody>
          <a:bodyPr rtlCol="0">
            <a:noAutofit/>
          </a:bodyPr>
          <a:lstStyle/>
          <a:p>
            <a:pPr lvl="0"/>
            <a:r>
              <a:rPr lang="en-US" noProof="0" smtClean="0"/>
              <a:t>Click icon to add picture</a:t>
            </a:r>
            <a:endParaRPr lang="en-GB" noProof="0"/>
          </a:p>
        </p:txBody>
      </p:sp>
      <p:sp>
        <p:nvSpPr>
          <p:cNvPr id="17" name="Picture Placeholder 9"/>
          <p:cNvSpPr>
            <a:spLocks noGrp="1"/>
          </p:cNvSpPr>
          <p:nvPr>
            <p:ph type="pic" sz="quarter" idx="16"/>
          </p:nvPr>
        </p:nvSpPr>
        <p:spPr>
          <a:xfrm>
            <a:off x="6690525" y="3902036"/>
            <a:ext cx="2060308" cy="1260000"/>
          </a:xfrm>
        </p:spPr>
        <p:txBody>
          <a:bodyPr rtlCol="0">
            <a:noAutofit/>
          </a:bodyPr>
          <a:lstStyle/>
          <a:p>
            <a:pPr lvl="0"/>
            <a:r>
              <a:rPr lang="en-US" noProof="0" smtClean="0"/>
              <a:t>Click icon to add picture</a:t>
            </a:r>
            <a:endParaRPr lang="en-GB" noProof="0"/>
          </a:p>
        </p:txBody>
      </p:sp>
      <p:sp>
        <p:nvSpPr>
          <p:cNvPr id="20" name="Picture Placeholder 9"/>
          <p:cNvSpPr>
            <a:spLocks noGrp="1"/>
          </p:cNvSpPr>
          <p:nvPr>
            <p:ph type="pic" sz="quarter" idx="19"/>
          </p:nvPr>
        </p:nvSpPr>
        <p:spPr>
          <a:xfrm>
            <a:off x="6690525" y="5237898"/>
            <a:ext cx="2060308" cy="1260000"/>
          </a:xfrm>
        </p:spPr>
        <p:txBody>
          <a:bodyPr rtlCol="0">
            <a:noAutofit/>
          </a:bodyPr>
          <a:lstStyle/>
          <a:p>
            <a:pPr lvl="0"/>
            <a:r>
              <a:rPr lang="en-US" noProof="0" smtClean="0"/>
              <a:t>Click icon to add picture</a:t>
            </a:r>
            <a:endParaRPr lang="en-GB" noProof="0"/>
          </a:p>
        </p:txBody>
      </p:sp>
      <p:sp>
        <p:nvSpPr>
          <p:cNvPr id="29" name="Picture Placeholder 9"/>
          <p:cNvSpPr>
            <a:spLocks noGrp="1"/>
          </p:cNvSpPr>
          <p:nvPr>
            <p:ph type="pic" sz="quarter" idx="24"/>
          </p:nvPr>
        </p:nvSpPr>
        <p:spPr>
          <a:xfrm>
            <a:off x="6690525" y="1230314"/>
            <a:ext cx="2060308" cy="1260000"/>
          </a:xfrm>
        </p:spPr>
        <p:txBody>
          <a:bodyPr rtlCol="0">
            <a:noAutofit/>
          </a:bodyPr>
          <a:lstStyle/>
          <a:p>
            <a:pPr lvl="0"/>
            <a:r>
              <a:rPr lang="en-US" noProof="0" smtClean="0"/>
              <a:t>Click icon to add picture</a:t>
            </a:r>
            <a:endParaRPr lang="en-GB" noProof="0"/>
          </a:p>
        </p:txBody>
      </p:sp>
      <p:sp>
        <p:nvSpPr>
          <p:cNvPr id="30" name="Picture Placeholder 9"/>
          <p:cNvSpPr>
            <a:spLocks noGrp="1"/>
          </p:cNvSpPr>
          <p:nvPr>
            <p:ph type="pic" sz="quarter" idx="25"/>
          </p:nvPr>
        </p:nvSpPr>
        <p:spPr>
          <a:xfrm>
            <a:off x="4571512" y="2566175"/>
            <a:ext cx="2060308" cy="1260000"/>
          </a:xfrm>
        </p:spPr>
        <p:txBody>
          <a:bodyPr rtlCol="0">
            <a:noAutofit/>
          </a:bodyPr>
          <a:lstStyle/>
          <a:p>
            <a:pPr lvl="0"/>
            <a:r>
              <a:rPr lang="en-US" noProof="0" smtClean="0"/>
              <a:t>Click icon to add picture</a:t>
            </a:r>
            <a:endParaRPr lang="en-GB" noProof="0" dirty="0"/>
          </a:p>
        </p:txBody>
      </p:sp>
      <p:sp>
        <p:nvSpPr>
          <p:cNvPr id="31" name="Picture Placeholder 9"/>
          <p:cNvSpPr>
            <a:spLocks noGrp="1"/>
          </p:cNvSpPr>
          <p:nvPr>
            <p:ph type="pic" sz="quarter" idx="26"/>
          </p:nvPr>
        </p:nvSpPr>
        <p:spPr>
          <a:xfrm>
            <a:off x="4571512" y="3902036"/>
            <a:ext cx="2060308" cy="1260000"/>
          </a:xfrm>
        </p:spPr>
        <p:txBody>
          <a:bodyPr rtlCol="0">
            <a:noAutofit/>
          </a:bodyPr>
          <a:lstStyle/>
          <a:p>
            <a:pPr lvl="0"/>
            <a:r>
              <a:rPr lang="en-US" noProof="0" smtClean="0"/>
              <a:t>Click icon to add picture</a:t>
            </a:r>
            <a:endParaRPr lang="en-GB" noProof="0"/>
          </a:p>
        </p:txBody>
      </p:sp>
      <p:sp>
        <p:nvSpPr>
          <p:cNvPr id="32" name="Picture Placeholder 9"/>
          <p:cNvSpPr>
            <a:spLocks noGrp="1"/>
          </p:cNvSpPr>
          <p:nvPr>
            <p:ph type="pic" sz="quarter" idx="27"/>
          </p:nvPr>
        </p:nvSpPr>
        <p:spPr>
          <a:xfrm>
            <a:off x="4571512" y="5237898"/>
            <a:ext cx="2060308" cy="1260000"/>
          </a:xfrm>
        </p:spPr>
        <p:txBody>
          <a:bodyPr rtlCol="0">
            <a:noAutofit/>
          </a:bodyPr>
          <a:lstStyle/>
          <a:p>
            <a:pPr lvl="0"/>
            <a:r>
              <a:rPr lang="en-US" noProof="0" smtClean="0"/>
              <a:t>Click icon to add picture</a:t>
            </a:r>
            <a:endParaRPr lang="en-GB" noProof="0"/>
          </a:p>
        </p:txBody>
      </p:sp>
      <p:sp>
        <p:nvSpPr>
          <p:cNvPr id="33" name="Picture Placeholder 9"/>
          <p:cNvSpPr>
            <a:spLocks noGrp="1"/>
          </p:cNvSpPr>
          <p:nvPr>
            <p:ph type="pic" sz="quarter" idx="28"/>
          </p:nvPr>
        </p:nvSpPr>
        <p:spPr>
          <a:xfrm>
            <a:off x="4571512" y="1230314"/>
            <a:ext cx="2060308" cy="1260000"/>
          </a:xfrm>
        </p:spPr>
        <p:txBody>
          <a:bodyPr rtlCol="0">
            <a:noAutofit/>
          </a:bodyPr>
          <a:lstStyle/>
          <a:p>
            <a:pPr lvl="0"/>
            <a:r>
              <a:rPr lang="en-US" noProof="0" smtClean="0"/>
              <a:t>Click icon to add picture</a:t>
            </a:r>
            <a:endParaRPr lang="en-GB" noProof="0"/>
          </a:p>
        </p:txBody>
      </p:sp>
      <p:sp>
        <p:nvSpPr>
          <p:cNvPr id="34" name="Picture Placeholder 9"/>
          <p:cNvSpPr>
            <a:spLocks noGrp="1"/>
          </p:cNvSpPr>
          <p:nvPr>
            <p:ph type="pic" sz="quarter" idx="29"/>
          </p:nvPr>
        </p:nvSpPr>
        <p:spPr>
          <a:xfrm>
            <a:off x="2452499" y="2566175"/>
            <a:ext cx="2060308" cy="1260000"/>
          </a:xfrm>
        </p:spPr>
        <p:txBody>
          <a:bodyPr rtlCol="0">
            <a:noAutofit/>
          </a:bodyPr>
          <a:lstStyle/>
          <a:p>
            <a:pPr lvl="0"/>
            <a:r>
              <a:rPr lang="en-US" noProof="0" smtClean="0"/>
              <a:t>Click icon to add picture</a:t>
            </a:r>
            <a:endParaRPr lang="en-GB" noProof="0" dirty="0"/>
          </a:p>
        </p:txBody>
      </p:sp>
      <p:sp>
        <p:nvSpPr>
          <p:cNvPr id="35" name="Picture Placeholder 9"/>
          <p:cNvSpPr>
            <a:spLocks noGrp="1"/>
          </p:cNvSpPr>
          <p:nvPr>
            <p:ph type="pic" sz="quarter" idx="30"/>
          </p:nvPr>
        </p:nvSpPr>
        <p:spPr>
          <a:xfrm>
            <a:off x="2452499" y="3902036"/>
            <a:ext cx="2060308" cy="1260000"/>
          </a:xfrm>
        </p:spPr>
        <p:txBody>
          <a:bodyPr rtlCol="0">
            <a:noAutofit/>
          </a:bodyPr>
          <a:lstStyle/>
          <a:p>
            <a:pPr lvl="0"/>
            <a:r>
              <a:rPr lang="en-US" noProof="0" smtClean="0"/>
              <a:t>Click icon to add picture</a:t>
            </a:r>
            <a:endParaRPr lang="en-GB" noProof="0"/>
          </a:p>
        </p:txBody>
      </p:sp>
      <p:sp>
        <p:nvSpPr>
          <p:cNvPr id="36" name="Picture Placeholder 9"/>
          <p:cNvSpPr>
            <a:spLocks noGrp="1"/>
          </p:cNvSpPr>
          <p:nvPr>
            <p:ph type="pic" sz="quarter" idx="31"/>
          </p:nvPr>
        </p:nvSpPr>
        <p:spPr>
          <a:xfrm>
            <a:off x="2452499" y="5237898"/>
            <a:ext cx="2060308" cy="1260000"/>
          </a:xfrm>
        </p:spPr>
        <p:txBody>
          <a:bodyPr rtlCol="0">
            <a:noAutofit/>
          </a:bodyPr>
          <a:lstStyle/>
          <a:p>
            <a:pPr lvl="0"/>
            <a:r>
              <a:rPr lang="en-US" noProof="0" smtClean="0"/>
              <a:t>Click icon to add picture</a:t>
            </a:r>
            <a:endParaRPr lang="en-GB" noProof="0"/>
          </a:p>
        </p:txBody>
      </p:sp>
      <p:sp>
        <p:nvSpPr>
          <p:cNvPr id="37" name="Picture Placeholder 9"/>
          <p:cNvSpPr>
            <a:spLocks noGrp="1"/>
          </p:cNvSpPr>
          <p:nvPr>
            <p:ph type="pic" sz="quarter" idx="32"/>
          </p:nvPr>
        </p:nvSpPr>
        <p:spPr>
          <a:xfrm>
            <a:off x="2452499" y="1230314"/>
            <a:ext cx="2060308" cy="1260000"/>
          </a:xfrm>
        </p:spPr>
        <p:txBody>
          <a:bodyPr rtlCol="0">
            <a:noAutofit/>
          </a:bodyPr>
          <a:lstStyle/>
          <a:p>
            <a:pPr lvl="0"/>
            <a:r>
              <a:rPr lang="en-US" noProof="0" smtClean="0"/>
              <a:t>Click icon to add picture</a:t>
            </a:r>
            <a:endParaRPr lang="en-GB" noProof="0"/>
          </a:p>
        </p:txBody>
      </p:sp>
      <p:sp>
        <p:nvSpPr>
          <p:cNvPr id="40" name="Picture Placeholder 9"/>
          <p:cNvSpPr>
            <a:spLocks noGrp="1"/>
          </p:cNvSpPr>
          <p:nvPr>
            <p:ph type="pic" sz="quarter" idx="33"/>
          </p:nvPr>
        </p:nvSpPr>
        <p:spPr>
          <a:xfrm>
            <a:off x="333485" y="3902036"/>
            <a:ext cx="2060308" cy="1260000"/>
          </a:xfrm>
        </p:spPr>
        <p:txBody>
          <a:bodyPr rtlCol="0">
            <a:noAutofit/>
          </a:bodyPr>
          <a:lstStyle/>
          <a:p>
            <a:pPr lvl="0"/>
            <a:r>
              <a:rPr lang="en-US" noProof="0" smtClean="0"/>
              <a:t>Click icon to add picture</a:t>
            </a:r>
            <a:endParaRPr lang="en-GB" noProof="0"/>
          </a:p>
        </p:txBody>
      </p:sp>
      <p:sp>
        <p:nvSpPr>
          <p:cNvPr id="41" name="Picture Placeholder 9"/>
          <p:cNvSpPr>
            <a:spLocks noGrp="1"/>
          </p:cNvSpPr>
          <p:nvPr>
            <p:ph type="pic" sz="quarter" idx="34"/>
          </p:nvPr>
        </p:nvSpPr>
        <p:spPr>
          <a:xfrm>
            <a:off x="333485" y="5237898"/>
            <a:ext cx="2060308" cy="1260000"/>
          </a:xfrm>
        </p:spPr>
        <p:txBody>
          <a:bodyPr rtlCol="0">
            <a:noAutofit/>
          </a:bodyPr>
          <a:lstStyle/>
          <a:p>
            <a:pPr lvl="0"/>
            <a:r>
              <a:rPr lang="en-US" noProof="0" smtClean="0"/>
              <a:t>Click icon to add picture</a:t>
            </a:r>
            <a:endParaRPr lang="en-GB" noProof="0"/>
          </a:p>
        </p:txBody>
      </p:sp>
      <p:sp>
        <p:nvSpPr>
          <p:cNvPr id="3" name="Title 2"/>
          <p:cNvSpPr>
            <a:spLocks noGrp="1"/>
          </p:cNvSpPr>
          <p:nvPr>
            <p:ph type="title"/>
          </p:nvPr>
        </p:nvSpPr>
        <p:spPr>
          <a:xfrm>
            <a:off x="329711" y="1230316"/>
            <a:ext cx="1993846" cy="1113631"/>
          </a:xfrm>
        </p:spPr>
        <p:txBody>
          <a:bodyPr/>
          <a:lstStyle>
            <a:lvl1pPr algn="l" defTabSz="913982" rtl="0" eaLnBrk="1" latinLnBrk="0" hangingPunct="1">
              <a:lnSpc>
                <a:spcPct val="80000"/>
              </a:lnSpc>
              <a:spcBef>
                <a:spcPct val="0"/>
              </a:spcBef>
              <a:buNone/>
              <a:defRPr lang="en-GB" sz="5400" b="1" kern="1200" spc="-300" dirty="0">
                <a:solidFill>
                  <a:schemeClr val="tx1"/>
                </a:solidFill>
                <a:latin typeface="Arial" pitchFamily="34" charset="0"/>
                <a:ea typeface="+mj-ea"/>
                <a:cs typeface="Arial" pitchFamily="34" charset="0"/>
              </a:defRPr>
            </a:lvl1pPr>
          </a:lstStyle>
          <a:p>
            <a:r>
              <a:rPr lang="en-US" smtClean="0"/>
              <a:t>Click to edit Master title style</a:t>
            </a:r>
            <a:endParaRPr lang="en-GB" dirty="0"/>
          </a:p>
        </p:txBody>
      </p:sp>
      <p:sp>
        <p:nvSpPr>
          <p:cNvPr id="18" name="Slide Number Placeholder 3"/>
          <p:cNvSpPr>
            <a:spLocks noGrp="1"/>
          </p:cNvSpPr>
          <p:nvPr>
            <p:ph type="sldNum" sz="quarter" idx="35"/>
          </p:nvPr>
        </p:nvSpPr>
        <p:spPr/>
        <p:txBody>
          <a:bodyPr/>
          <a:lstStyle>
            <a:lvl1pPr>
              <a:defRPr/>
            </a:lvl1pPr>
          </a:lstStyle>
          <a:p>
            <a:pPr>
              <a:defRPr/>
            </a:pPr>
            <a:fld id="{32E1D772-E546-4A2E-A0DE-7203A2B6F741}" type="slidenum">
              <a:rPr>
                <a:solidFill>
                  <a:srgbClr val="D9D9D9">
                    <a:lumMod val="75000"/>
                  </a:srgbClr>
                </a:solidFill>
              </a:rPr>
              <a:pPr>
                <a:defRPr/>
              </a:pPr>
              <a:t>‹#›</a:t>
            </a:fld>
            <a:endParaRPr dirty="0">
              <a:solidFill>
                <a:srgbClr val="D9D9D9">
                  <a:lumMod val="75000"/>
                </a:srgbClr>
              </a:solidFill>
            </a:endParaRPr>
          </a:p>
        </p:txBody>
      </p:sp>
    </p:spTree>
    <p:extLst>
      <p:ext uri="{BB962C8B-B14F-4D97-AF65-F5344CB8AC3E}">
        <p14:creationId xmlns:p14="http://schemas.microsoft.com/office/powerpoint/2010/main" val="3055448453"/>
      </p:ext>
    </p:extLst>
  </p:cSld>
  <p:clrMapOvr>
    <a:masterClrMapping/>
  </p:clrMapOvr>
  <p:transition spd="med">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1_The team layout">
    <p:spTree>
      <p:nvGrpSpPr>
        <p:cNvPr id="1" name=""/>
        <p:cNvGrpSpPr/>
        <p:nvPr/>
      </p:nvGrpSpPr>
      <p:grpSpPr>
        <a:xfrm>
          <a:off x="0" y="0"/>
          <a:ext cx="0" cy="0"/>
          <a:chOff x="0" y="0"/>
          <a:chExt cx="0" cy="0"/>
        </a:xfrm>
      </p:grpSpPr>
      <p:sp>
        <p:nvSpPr>
          <p:cNvPr id="14" name="Picture Placeholder 9"/>
          <p:cNvSpPr>
            <a:spLocks noGrp="1"/>
          </p:cNvSpPr>
          <p:nvPr>
            <p:ph type="pic" sz="quarter" idx="13"/>
          </p:nvPr>
        </p:nvSpPr>
        <p:spPr>
          <a:xfrm>
            <a:off x="6690525" y="2565930"/>
            <a:ext cx="2060308" cy="1260000"/>
          </a:xfrm>
        </p:spPr>
        <p:txBody>
          <a:bodyPr rtlCol="0">
            <a:noAutofit/>
          </a:bodyPr>
          <a:lstStyle/>
          <a:p>
            <a:pPr lvl="0"/>
            <a:r>
              <a:rPr lang="en-US" noProof="0" smtClean="0"/>
              <a:t>Click icon to add picture</a:t>
            </a:r>
            <a:endParaRPr lang="en-GB" noProof="0"/>
          </a:p>
        </p:txBody>
      </p:sp>
      <p:sp>
        <p:nvSpPr>
          <p:cNvPr id="17" name="Picture Placeholder 9"/>
          <p:cNvSpPr>
            <a:spLocks noGrp="1"/>
          </p:cNvSpPr>
          <p:nvPr>
            <p:ph type="pic" sz="quarter" idx="16"/>
          </p:nvPr>
        </p:nvSpPr>
        <p:spPr>
          <a:xfrm>
            <a:off x="6690525" y="3901547"/>
            <a:ext cx="2060308" cy="1260000"/>
          </a:xfrm>
        </p:spPr>
        <p:txBody>
          <a:bodyPr rtlCol="0">
            <a:noAutofit/>
          </a:bodyPr>
          <a:lstStyle/>
          <a:p>
            <a:pPr lvl="0"/>
            <a:r>
              <a:rPr lang="en-US" noProof="0" smtClean="0"/>
              <a:t>Click icon to add picture</a:t>
            </a:r>
            <a:endParaRPr lang="en-GB" noProof="0"/>
          </a:p>
        </p:txBody>
      </p:sp>
      <p:sp>
        <p:nvSpPr>
          <p:cNvPr id="29" name="Picture Placeholder 9"/>
          <p:cNvSpPr>
            <a:spLocks noGrp="1"/>
          </p:cNvSpPr>
          <p:nvPr>
            <p:ph type="pic" sz="quarter" idx="24"/>
          </p:nvPr>
        </p:nvSpPr>
        <p:spPr>
          <a:xfrm>
            <a:off x="6690525" y="1230313"/>
            <a:ext cx="2060308" cy="1260000"/>
          </a:xfrm>
        </p:spPr>
        <p:txBody>
          <a:bodyPr rtlCol="0">
            <a:noAutofit/>
          </a:bodyPr>
          <a:lstStyle/>
          <a:p>
            <a:pPr lvl="0"/>
            <a:r>
              <a:rPr lang="en-US" noProof="0" smtClean="0"/>
              <a:t>Click icon to add picture</a:t>
            </a:r>
            <a:endParaRPr lang="en-GB" noProof="0"/>
          </a:p>
        </p:txBody>
      </p:sp>
      <p:sp>
        <p:nvSpPr>
          <p:cNvPr id="30" name="Picture Placeholder 9"/>
          <p:cNvSpPr>
            <a:spLocks noGrp="1"/>
          </p:cNvSpPr>
          <p:nvPr>
            <p:ph type="pic" sz="quarter" idx="25"/>
          </p:nvPr>
        </p:nvSpPr>
        <p:spPr>
          <a:xfrm>
            <a:off x="4570535" y="2565930"/>
            <a:ext cx="2060308" cy="1260000"/>
          </a:xfrm>
        </p:spPr>
        <p:txBody>
          <a:bodyPr rtlCol="0">
            <a:noAutofit/>
          </a:bodyPr>
          <a:lstStyle/>
          <a:p>
            <a:pPr lvl="0"/>
            <a:r>
              <a:rPr lang="en-US" noProof="0" smtClean="0"/>
              <a:t>Click icon to add picture</a:t>
            </a:r>
            <a:endParaRPr lang="en-GB" noProof="0"/>
          </a:p>
        </p:txBody>
      </p:sp>
      <p:sp>
        <p:nvSpPr>
          <p:cNvPr id="31" name="Picture Placeholder 9"/>
          <p:cNvSpPr>
            <a:spLocks noGrp="1"/>
          </p:cNvSpPr>
          <p:nvPr>
            <p:ph type="pic" sz="quarter" idx="26"/>
          </p:nvPr>
        </p:nvSpPr>
        <p:spPr>
          <a:xfrm>
            <a:off x="4570535" y="3901547"/>
            <a:ext cx="2060308" cy="1260000"/>
          </a:xfrm>
        </p:spPr>
        <p:txBody>
          <a:bodyPr rtlCol="0">
            <a:noAutofit/>
          </a:bodyPr>
          <a:lstStyle/>
          <a:p>
            <a:pPr lvl="0"/>
            <a:r>
              <a:rPr lang="en-US" noProof="0" smtClean="0"/>
              <a:t>Click icon to add picture</a:t>
            </a:r>
            <a:endParaRPr lang="en-GB" noProof="0"/>
          </a:p>
        </p:txBody>
      </p:sp>
      <p:sp>
        <p:nvSpPr>
          <p:cNvPr id="33" name="Picture Placeholder 9"/>
          <p:cNvSpPr>
            <a:spLocks noGrp="1"/>
          </p:cNvSpPr>
          <p:nvPr>
            <p:ph type="pic" sz="quarter" idx="28"/>
          </p:nvPr>
        </p:nvSpPr>
        <p:spPr>
          <a:xfrm>
            <a:off x="4574199" y="1230313"/>
            <a:ext cx="2060308" cy="1260000"/>
          </a:xfrm>
        </p:spPr>
        <p:txBody>
          <a:bodyPr rtlCol="0">
            <a:noAutofit/>
          </a:bodyPr>
          <a:lstStyle/>
          <a:p>
            <a:pPr lvl="0"/>
            <a:r>
              <a:rPr lang="en-US" noProof="0" smtClean="0"/>
              <a:t>Click icon to add picture</a:t>
            </a:r>
            <a:endParaRPr lang="en-GB" noProof="0"/>
          </a:p>
        </p:txBody>
      </p:sp>
      <p:sp>
        <p:nvSpPr>
          <p:cNvPr id="34" name="Picture Placeholder 9"/>
          <p:cNvSpPr>
            <a:spLocks noGrp="1"/>
          </p:cNvSpPr>
          <p:nvPr>
            <p:ph type="pic" sz="quarter" idx="29"/>
          </p:nvPr>
        </p:nvSpPr>
        <p:spPr>
          <a:xfrm>
            <a:off x="2457871" y="2565930"/>
            <a:ext cx="2060308" cy="1260000"/>
          </a:xfrm>
        </p:spPr>
        <p:txBody>
          <a:bodyPr rtlCol="0">
            <a:noAutofit/>
          </a:bodyPr>
          <a:lstStyle/>
          <a:p>
            <a:pPr lvl="0"/>
            <a:r>
              <a:rPr lang="en-US" noProof="0" smtClean="0"/>
              <a:t>Click icon to add picture</a:t>
            </a:r>
            <a:endParaRPr lang="en-GB" noProof="0" dirty="0"/>
          </a:p>
        </p:txBody>
      </p:sp>
      <p:sp>
        <p:nvSpPr>
          <p:cNvPr id="35" name="Picture Placeholder 9"/>
          <p:cNvSpPr>
            <a:spLocks noGrp="1"/>
          </p:cNvSpPr>
          <p:nvPr>
            <p:ph type="pic" sz="quarter" idx="30"/>
          </p:nvPr>
        </p:nvSpPr>
        <p:spPr>
          <a:xfrm>
            <a:off x="2457871" y="3901547"/>
            <a:ext cx="2060308" cy="1260000"/>
          </a:xfrm>
        </p:spPr>
        <p:txBody>
          <a:bodyPr rtlCol="0">
            <a:noAutofit/>
          </a:bodyPr>
          <a:lstStyle/>
          <a:p>
            <a:pPr lvl="0"/>
            <a:r>
              <a:rPr lang="en-US" noProof="0" smtClean="0"/>
              <a:t>Click icon to add picture</a:t>
            </a:r>
            <a:endParaRPr lang="en-GB" noProof="0"/>
          </a:p>
        </p:txBody>
      </p:sp>
      <p:sp>
        <p:nvSpPr>
          <p:cNvPr id="37" name="Picture Placeholder 9"/>
          <p:cNvSpPr>
            <a:spLocks noGrp="1"/>
          </p:cNvSpPr>
          <p:nvPr>
            <p:ph type="pic" sz="quarter" idx="32"/>
          </p:nvPr>
        </p:nvSpPr>
        <p:spPr>
          <a:xfrm>
            <a:off x="2457871" y="1230313"/>
            <a:ext cx="2060308" cy="1260000"/>
          </a:xfrm>
        </p:spPr>
        <p:txBody>
          <a:bodyPr rtlCol="0">
            <a:noAutofit/>
          </a:bodyPr>
          <a:lstStyle/>
          <a:p>
            <a:pPr lvl="0"/>
            <a:r>
              <a:rPr lang="en-US" noProof="0" smtClean="0"/>
              <a:t>Click icon to add picture</a:t>
            </a:r>
            <a:endParaRPr lang="en-GB" noProof="0"/>
          </a:p>
        </p:txBody>
      </p:sp>
      <p:sp>
        <p:nvSpPr>
          <p:cNvPr id="18" name="Text Placeholder 3"/>
          <p:cNvSpPr>
            <a:spLocks noGrp="1"/>
          </p:cNvSpPr>
          <p:nvPr>
            <p:ph type="body" sz="quarter" idx="33"/>
          </p:nvPr>
        </p:nvSpPr>
        <p:spPr>
          <a:xfrm>
            <a:off x="2457871" y="5400675"/>
            <a:ext cx="2060308" cy="406400"/>
          </a:xfrm>
        </p:spPr>
        <p:txBody>
          <a:bodyPr rtlCol="0">
            <a:noAutofit/>
          </a:bodyPr>
          <a:lstStyle>
            <a:lvl1pPr>
              <a:defRPr lang="en-US" sz="1200" spc="-50" smtClean="0"/>
            </a:lvl1pPr>
          </a:lstStyle>
          <a:p>
            <a:pPr lvl="0"/>
            <a:r>
              <a:rPr lang="en-US" smtClean="0"/>
              <a:t>Click to edit Master text styles</a:t>
            </a:r>
          </a:p>
        </p:txBody>
      </p:sp>
      <p:sp>
        <p:nvSpPr>
          <p:cNvPr id="19" name="Text Placeholder 3"/>
          <p:cNvSpPr>
            <a:spLocks noGrp="1"/>
          </p:cNvSpPr>
          <p:nvPr>
            <p:ph type="body" sz="quarter" idx="34"/>
          </p:nvPr>
        </p:nvSpPr>
        <p:spPr>
          <a:xfrm>
            <a:off x="2457871" y="5908677"/>
            <a:ext cx="2060308" cy="406400"/>
          </a:xfrm>
        </p:spPr>
        <p:txBody>
          <a:bodyPr rtlCol="0">
            <a:noAutofit/>
          </a:bodyPr>
          <a:lstStyle>
            <a:lvl1pPr>
              <a:defRPr lang="en-US" sz="1200" spc="-50" smtClean="0"/>
            </a:lvl1pPr>
          </a:lstStyle>
          <a:p>
            <a:pPr lvl="0"/>
            <a:r>
              <a:rPr lang="en-US" smtClean="0"/>
              <a:t>Click to edit Master text styles</a:t>
            </a:r>
          </a:p>
        </p:txBody>
      </p:sp>
      <p:sp>
        <p:nvSpPr>
          <p:cNvPr id="21" name="Text Placeholder 3"/>
          <p:cNvSpPr>
            <a:spLocks noGrp="1"/>
          </p:cNvSpPr>
          <p:nvPr>
            <p:ph type="body" sz="quarter" idx="35"/>
          </p:nvPr>
        </p:nvSpPr>
        <p:spPr>
          <a:xfrm>
            <a:off x="4570535" y="5400675"/>
            <a:ext cx="2060308" cy="406400"/>
          </a:xfrm>
        </p:spPr>
        <p:txBody>
          <a:bodyPr rtlCol="0">
            <a:noAutofit/>
          </a:bodyPr>
          <a:lstStyle>
            <a:lvl1pPr>
              <a:defRPr lang="en-US" sz="1200" spc="-50" smtClean="0"/>
            </a:lvl1pPr>
          </a:lstStyle>
          <a:p>
            <a:pPr lvl="0"/>
            <a:r>
              <a:rPr lang="en-US" smtClean="0"/>
              <a:t>Click to edit Master text styles</a:t>
            </a:r>
          </a:p>
        </p:txBody>
      </p:sp>
      <p:sp>
        <p:nvSpPr>
          <p:cNvPr id="22" name="Text Placeholder 3"/>
          <p:cNvSpPr>
            <a:spLocks noGrp="1"/>
          </p:cNvSpPr>
          <p:nvPr>
            <p:ph type="body" sz="quarter" idx="36"/>
          </p:nvPr>
        </p:nvSpPr>
        <p:spPr>
          <a:xfrm>
            <a:off x="4570535" y="5908677"/>
            <a:ext cx="2060308" cy="406400"/>
          </a:xfrm>
        </p:spPr>
        <p:txBody>
          <a:bodyPr rtlCol="0">
            <a:noAutofit/>
          </a:bodyPr>
          <a:lstStyle>
            <a:lvl1pPr>
              <a:defRPr lang="en-US" sz="1200" spc="-50" smtClean="0"/>
            </a:lvl1pPr>
          </a:lstStyle>
          <a:p>
            <a:pPr lvl="0"/>
            <a:r>
              <a:rPr lang="en-US" smtClean="0"/>
              <a:t>Click to edit Master text styles</a:t>
            </a:r>
          </a:p>
        </p:txBody>
      </p:sp>
      <p:sp>
        <p:nvSpPr>
          <p:cNvPr id="23" name="Text Placeholder 3"/>
          <p:cNvSpPr>
            <a:spLocks noGrp="1"/>
          </p:cNvSpPr>
          <p:nvPr>
            <p:ph type="body" sz="quarter" idx="37"/>
          </p:nvPr>
        </p:nvSpPr>
        <p:spPr>
          <a:xfrm>
            <a:off x="6690525" y="5400675"/>
            <a:ext cx="2060308" cy="406400"/>
          </a:xfrm>
        </p:spPr>
        <p:txBody>
          <a:bodyPr rtlCol="0">
            <a:noAutofit/>
          </a:bodyPr>
          <a:lstStyle>
            <a:lvl1pPr>
              <a:defRPr lang="en-US" sz="1200" spc="-50" smtClean="0"/>
            </a:lvl1pPr>
          </a:lstStyle>
          <a:p>
            <a:pPr lvl="0"/>
            <a:r>
              <a:rPr lang="en-US" smtClean="0"/>
              <a:t>Click to edit Master text styles</a:t>
            </a:r>
          </a:p>
        </p:txBody>
      </p:sp>
      <p:sp>
        <p:nvSpPr>
          <p:cNvPr id="24" name="Text Placeholder 3"/>
          <p:cNvSpPr>
            <a:spLocks noGrp="1"/>
          </p:cNvSpPr>
          <p:nvPr>
            <p:ph type="body" sz="quarter" idx="38"/>
          </p:nvPr>
        </p:nvSpPr>
        <p:spPr>
          <a:xfrm>
            <a:off x="6690525" y="5908677"/>
            <a:ext cx="2060308" cy="406400"/>
          </a:xfrm>
        </p:spPr>
        <p:txBody>
          <a:bodyPr rtlCol="0">
            <a:noAutofit/>
          </a:bodyPr>
          <a:lstStyle>
            <a:lvl1pPr>
              <a:defRPr lang="en-US" sz="1200" spc="-50" smtClean="0"/>
            </a:lvl1pPr>
          </a:lstStyle>
          <a:p>
            <a:pPr lvl="0"/>
            <a:r>
              <a:rPr lang="en-US" smtClean="0"/>
              <a:t>Click to edit Master text styles</a:t>
            </a:r>
          </a:p>
        </p:txBody>
      </p:sp>
      <p:sp>
        <p:nvSpPr>
          <p:cNvPr id="3" name="Title 2"/>
          <p:cNvSpPr>
            <a:spLocks noGrp="1"/>
          </p:cNvSpPr>
          <p:nvPr>
            <p:ph type="title"/>
          </p:nvPr>
        </p:nvSpPr>
        <p:spPr>
          <a:xfrm>
            <a:off x="329711" y="1230316"/>
            <a:ext cx="1993846" cy="1113631"/>
          </a:xfrm>
        </p:spPr>
        <p:txBody>
          <a:bodyPr/>
          <a:lstStyle>
            <a:lvl1pPr>
              <a:defRPr>
                <a:solidFill>
                  <a:schemeClr val="accent2"/>
                </a:solidFill>
              </a:defRPr>
            </a:lvl1pPr>
          </a:lstStyle>
          <a:p>
            <a:r>
              <a:rPr lang="en-US" smtClean="0"/>
              <a:t>Click to edit Master title style</a:t>
            </a:r>
            <a:endParaRPr lang="en-GB" dirty="0"/>
          </a:p>
        </p:txBody>
      </p:sp>
      <p:sp>
        <p:nvSpPr>
          <p:cNvPr id="20" name="Slide Number Placeholder 3"/>
          <p:cNvSpPr>
            <a:spLocks noGrp="1"/>
          </p:cNvSpPr>
          <p:nvPr>
            <p:ph type="sldNum" sz="quarter" idx="39"/>
          </p:nvPr>
        </p:nvSpPr>
        <p:spPr/>
        <p:txBody>
          <a:bodyPr/>
          <a:lstStyle>
            <a:lvl1pPr>
              <a:defRPr/>
            </a:lvl1pPr>
          </a:lstStyle>
          <a:p>
            <a:pPr>
              <a:defRPr/>
            </a:pPr>
            <a:fld id="{8C544139-7359-490F-80AA-D063A682662B}" type="slidenum">
              <a:rPr>
                <a:solidFill>
                  <a:srgbClr val="D9D9D9">
                    <a:lumMod val="75000"/>
                  </a:srgbClr>
                </a:solidFill>
              </a:rPr>
              <a:pPr>
                <a:defRPr/>
              </a:pPr>
              <a:t>‹#›</a:t>
            </a:fld>
            <a:endParaRPr dirty="0">
              <a:solidFill>
                <a:srgbClr val="D9D9D9">
                  <a:lumMod val="75000"/>
                </a:srgbClr>
              </a:solidFill>
            </a:endParaRPr>
          </a:p>
        </p:txBody>
      </p:sp>
    </p:spTree>
    <p:extLst>
      <p:ext uri="{BB962C8B-B14F-4D97-AF65-F5344CB8AC3E}">
        <p14:creationId xmlns:p14="http://schemas.microsoft.com/office/powerpoint/2010/main" val="184908458"/>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14" name="Text Placeholder 13"/>
          <p:cNvSpPr>
            <a:spLocks noGrp="1"/>
          </p:cNvSpPr>
          <p:nvPr>
            <p:ph type="body" sz="quarter" idx="12" hasCustomPrompt="1"/>
          </p:nvPr>
        </p:nvSpPr>
        <p:spPr>
          <a:xfrm>
            <a:off x="147696" y="980728"/>
            <a:ext cx="8676000" cy="399600"/>
          </a:xfrm>
          <a:prstGeom prst="rect">
            <a:avLst/>
          </a:prstGeom>
        </p:spPr>
        <p:txBody>
          <a:bodyPr/>
          <a:lstStyle>
            <a:lvl1pPr marL="0" indent="0">
              <a:buNone/>
              <a:defRPr sz="2000" b="1">
                <a:solidFill>
                  <a:srgbClr val="F7C346"/>
                </a:solidFill>
              </a:defRPr>
            </a:lvl1pPr>
          </a:lstStyle>
          <a:p>
            <a:pPr lvl="0"/>
            <a:r>
              <a:rPr lang="en-GB" dirty="0" smtClean="0"/>
              <a:t>Synopsis….</a:t>
            </a:r>
            <a:endParaRPr lang="en-GB" dirty="0"/>
          </a:p>
        </p:txBody>
      </p:sp>
      <p:sp>
        <p:nvSpPr>
          <p:cNvPr id="3" name="Text Placeholder 2"/>
          <p:cNvSpPr>
            <a:spLocks noGrp="1"/>
          </p:cNvSpPr>
          <p:nvPr>
            <p:ph type="body" sz="quarter" idx="10"/>
          </p:nvPr>
        </p:nvSpPr>
        <p:spPr>
          <a:xfrm>
            <a:off x="287338" y="1412776"/>
            <a:ext cx="8569325" cy="4971648"/>
          </a:xfrm>
          <a:prstGeom prst="rect">
            <a:avLst/>
          </a:prstGeom>
        </p:spPr>
        <p:txBody>
          <a:bodyPr/>
          <a:lstStyle>
            <a:lvl1pPr marL="0" indent="0">
              <a:spcBef>
                <a:spcPts val="400"/>
              </a:spcBef>
              <a:spcAft>
                <a:spcPts val="400"/>
              </a:spcAft>
              <a:buNone/>
              <a:defRPr sz="1200" b="0">
                <a:solidFill>
                  <a:schemeClr val="tx1"/>
                </a:solidFill>
                <a:latin typeface="+mn-lt"/>
              </a:defRPr>
            </a:lvl1pPr>
            <a:lvl2pPr marL="88900" indent="0">
              <a:spcBef>
                <a:spcPts val="400"/>
              </a:spcBef>
              <a:spcAft>
                <a:spcPts val="400"/>
              </a:spcAft>
              <a:buNone/>
              <a:defRPr sz="1200"/>
            </a:lvl2pPr>
            <a:lvl3pPr marL="266700" indent="-177800">
              <a:spcBef>
                <a:spcPts val="400"/>
              </a:spcBef>
              <a:spcAft>
                <a:spcPts val="400"/>
              </a:spcAft>
              <a:buClr>
                <a:srgbClr val="F7C346"/>
              </a:buClr>
              <a:buFont typeface="Wingdings" pitchFamily="2" charset="2"/>
              <a:buChar char="§"/>
              <a:defRPr sz="1200"/>
            </a:lvl3pPr>
            <a:lvl4pPr>
              <a:defRPr sz="1200"/>
            </a:lvl4pPr>
            <a:lvl5pPr>
              <a:defRPr sz="1200"/>
            </a:lvl5pPr>
          </a:lstStyle>
          <a:p>
            <a:pPr lvl="0"/>
            <a:r>
              <a:rPr lang="en-US" dirty="0" smtClean="0"/>
              <a:t>Click to edit Master text styles</a:t>
            </a:r>
          </a:p>
        </p:txBody>
      </p:sp>
      <p:pic>
        <p:nvPicPr>
          <p:cNvPr id="8" name="Picture 34" descr="1-Title"/>
          <p:cNvPicPr>
            <a:picLocks noChangeAspect="1" noChangeArrowheads="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r="20520" b="41606"/>
          <a:stretch/>
        </p:blipFill>
        <p:spPr bwMode="auto">
          <a:xfrm>
            <a:off x="0" y="0"/>
            <a:ext cx="9144000" cy="900000"/>
          </a:xfrm>
          <a:prstGeom prst="rect">
            <a:avLst/>
          </a:prstGeom>
          <a:solidFill>
            <a:srgbClr val="002060"/>
          </a:solidFill>
          <a:ln>
            <a:noFill/>
          </a:ln>
          <a:extLst/>
        </p:spPr>
      </p:pic>
      <p:pic>
        <p:nvPicPr>
          <p:cNvPr id="6" name="Content Placeholder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20191" y="123373"/>
            <a:ext cx="809273" cy="653251"/>
          </a:xfrm>
          <a:prstGeom prst="rect">
            <a:avLst/>
          </a:prstGeom>
        </p:spPr>
      </p:pic>
      <p:sp>
        <p:nvSpPr>
          <p:cNvPr id="11" name="Title 1"/>
          <p:cNvSpPr>
            <a:spLocks noGrp="1"/>
          </p:cNvSpPr>
          <p:nvPr>
            <p:ph type="title"/>
          </p:nvPr>
        </p:nvSpPr>
        <p:spPr>
          <a:xfrm>
            <a:off x="157065" y="61688"/>
            <a:ext cx="7661100" cy="776623"/>
          </a:xfrm>
          <a:prstGeom prst="rect">
            <a:avLst/>
          </a:prstGeom>
        </p:spPr>
        <p:txBody>
          <a:bodyPr anchor="ctr"/>
          <a:lstStyle>
            <a:lvl1pPr algn="l">
              <a:defRPr sz="2400">
                <a:solidFill>
                  <a:schemeClr val="bg1"/>
                </a:solidFill>
                <a:latin typeface="+mn-lt"/>
              </a:defRPr>
            </a:lvl1pPr>
          </a:lstStyle>
          <a:p>
            <a:r>
              <a:rPr lang="en-US" dirty="0" smtClean="0"/>
              <a:t>Click to edit Master title style</a:t>
            </a:r>
            <a:endParaRPr lang="en-GB" dirty="0"/>
          </a:p>
        </p:txBody>
      </p:sp>
    </p:spTree>
    <p:extLst>
      <p:ext uri="{BB962C8B-B14F-4D97-AF65-F5344CB8AC3E}">
        <p14:creationId xmlns:p14="http://schemas.microsoft.com/office/powerpoint/2010/main" val="266787109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Table or Case study + logo">
    <p:spTree>
      <p:nvGrpSpPr>
        <p:cNvPr id="1" name=""/>
        <p:cNvGrpSpPr/>
        <p:nvPr/>
      </p:nvGrpSpPr>
      <p:grpSpPr>
        <a:xfrm>
          <a:off x="0" y="0"/>
          <a:ext cx="0" cy="0"/>
          <a:chOff x="0" y="0"/>
          <a:chExt cx="0" cy="0"/>
        </a:xfrm>
      </p:grpSpPr>
      <p:sp>
        <p:nvSpPr>
          <p:cNvPr id="29" name="Picture Placeholder 9"/>
          <p:cNvSpPr>
            <a:spLocks noGrp="1"/>
          </p:cNvSpPr>
          <p:nvPr>
            <p:ph type="pic" sz="quarter" idx="24"/>
          </p:nvPr>
        </p:nvSpPr>
        <p:spPr>
          <a:xfrm>
            <a:off x="6684884" y="1230313"/>
            <a:ext cx="2060308" cy="1260000"/>
          </a:xfrm>
        </p:spPr>
        <p:txBody>
          <a:bodyPr rtlCol="0">
            <a:noAutofit/>
          </a:bodyPr>
          <a:lstStyle>
            <a:lvl1pPr>
              <a:lnSpc>
                <a:spcPct val="80000"/>
              </a:lnSpc>
              <a:defRPr/>
            </a:lvl1pPr>
          </a:lstStyle>
          <a:p>
            <a:pPr lvl="0"/>
            <a:r>
              <a:rPr lang="en-US" noProof="0" smtClean="0"/>
              <a:t>Click icon to add picture</a:t>
            </a:r>
            <a:endParaRPr lang="en-GB" noProof="0"/>
          </a:p>
        </p:txBody>
      </p:sp>
      <p:sp>
        <p:nvSpPr>
          <p:cNvPr id="3" name="Content Placeholder 2"/>
          <p:cNvSpPr>
            <a:spLocks noGrp="1"/>
          </p:cNvSpPr>
          <p:nvPr>
            <p:ph sz="quarter" idx="25"/>
          </p:nvPr>
        </p:nvSpPr>
        <p:spPr>
          <a:xfrm>
            <a:off x="2461846" y="3430591"/>
            <a:ext cx="6348046" cy="3073397"/>
          </a:xfrm>
        </p:spPr>
        <p:txBody>
          <a:bodyPr rtlCol="0">
            <a:noAutofit/>
          </a:bodyPr>
          <a:lstStyle>
            <a:lvl1pPr>
              <a:defRPr lang="en-US" smtClean="0"/>
            </a:lvl1pPr>
            <a:lvl2pPr>
              <a:defRPr lang="en-US" sz="1400" smtClean="0"/>
            </a:lvl2pPr>
          </a:lstStyle>
          <a:p>
            <a:pPr lvl="0"/>
            <a:r>
              <a:rPr lang="en-US" smtClean="0"/>
              <a:t>Click to edit Master text styles</a:t>
            </a:r>
          </a:p>
          <a:p>
            <a:pPr lvl="1"/>
            <a:r>
              <a:rPr lang="en-US" smtClean="0"/>
              <a:t>Second level</a:t>
            </a:r>
          </a:p>
        </p:txBody>
      </p:sp>
      <p:sp>
        <p:nvSpPr>
          <p:cNvPr id="2" name="Title 1"/>
          <p:cNvSpPr>
            <a:spLocks noGrp="1"/>
          </p:cNvSpPr>
          <p:nvPr>
            <p:ph type="title"/>
          </p:nvPr>
        </p:nvSpPr>
        <p:spPr>
          <a:xfrm>
            <a:off x="329717" y="1230316"/>
            <a:ext cx="5561131" cy="1113631"/>
          </a:xfrm>
        </p:spPr>
        <p:txBody>
          <a:bodyPr/>
          <a:lstStyle/>
          <a:p>
            <a:r>
              <a:rPr lang="en-US" smtClean="0"/>
              <a:t>Click to edit Master title style</a:t>
            </a:r>
            <a:endParaRPr lang="en-GB" dirty="0"/>
          </a:p>
        </p:txBody>
      </p:sp>
      <p:sp>
        <p:nvSpPr>
          <p:cNvPr id="5" name="Slide Number Placeholder 3"/>
          <p:cNvSpPr>
            <a:spLocks noGrp="1"/>
          </p:cNvSpPr>
          <p:nvPr>
            <p:ph type="sldNum" sz="quarter" idx="26"/>
          </p:nvPr>
        </p:nvSpPr>
        <p:spPr/>
        <p:txBody>
          <a:bodyPr/>
          <a:lstStyle>
            <a:lvl1pPr>
              <a:defRPr/>
            </a:lvl1pPr>
          </a:lstStyle>
          <a:p>
            <a:pPr>
              <a:defRPr/>
            </a:pPr>
            <a:fld id="{422F5E8A-9F6F-40D1-A606-E7217E92D3FF}" type="slidenum">
              <a:rPr>
                <a:solidFill>
                  <a:srgbClr val="D9D9D9">
                    <a:lumMod val="75000"/>
                  </a:srgbClr>
                </a:solidFill>
              </a:rPr>
              <a:pPr>
                <a:defRPr/>
              </a:pPr>
              <a:t>‹#›</a:t>
            </a:fld>
            <a:endParaRPr dirty="0">
              <a:solidFill>
                <a:srgbClr val="D9D9D9">
                  <a:lumMod val="75000"/>
                </a:srgbClr>
              </a:solidFill>
            </a:endParaRPr>
          </a:p>
        </p:txBody>
      </p:sp>
    </p:spTree>
    <p:extLst>
      <p:ext uri="{BB962C8B-B14F-4D97-AF65-F5344CB8AC3E}">
        <p14:creationId xmlns:p14="http://schemas.microsoft.com/office/powerpoint/2010/main" val="2617771513"/>
      </p:ext>
    </p:extLst>
  </p:cSld>
  <p:clrMapOvr>
    <a:masterClrMapping/>
  </p:clrMapOvr>
  <p:transition spd="med">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One large image and title">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225678" y="1135063"/>
            <a:ext cx="8689731" cy="5480050"/>
          </a:xfrm>
        </p:spPr>
        <p:txBody>
          <a:bodyPr rtlCol="0">
            <a:noAutofit/>
          </a:bodyPr>
          <a:lstStyle/>
          <a:p>
            <a:pPr lvl="0"/>
            <a:r>
              <a:rPr lang="en-US" noProof="0" smtClean="0"/>
              <a:t>Click icon to add picture</a:t>
            </a:r>
            <a:endParaRPr lang="en-GB" noProof="0" dirty="0"/>
          </a:p>
        </p:txBody>
      </p:sp>
      <p:sp>
        <p:nvSpPr>
          <p:cNvPr id="3" name="Title 2"/>
          <p:cNvSpPr>
            <a:spLocks noGrp="1"/>
          </p:cNvSpPr>
          <p:nvPr>
            <p:ph type="title"/>
          </p:nvPr>
        </p:nvSpPr>
        <p:spPr/>
        <p:txBody>
          <a:bodyPr/>
          <a:lstStyle/>
          <a:p>
            <a:r>
              <a:rPr lang="en-US" smtClean="0"/>
              <a:t>Click to edit Master title style</a:t>
            </a:r>
            <a:endParaRPr lang="en-GB"/>
          </a:p>
        </p:txBody>
      </p:sp>
      <p:sp>
        <p:nvSpPr>
          <p:cNvPr id="4" name="Slide Number Placeholder 3"/>
          <p:cNvSpPr>
            <a:spLocks noGrp="1"/>
          </p:cNvSpPr>
          <p:nvPr>
            <p:ph type="sldNum" sz="quarter" idx="14"/>
          </p:nvPr>
        </p:nvSpPr>
        <p:spPr/>
        <p:txBody>
          <a:bodyPr/>
          <a:lstStyle>
            <a:lvl1pPr>
              <a:defRPr/>
            </a:lvl1pPr>
          </a:lstStyle>
          <a:p>
            <a:pPr>
              <a:defRPr/>
            </a:pPr>
            <a:fld id="{938BC217-9214-4967-BE3C-CB999BEF2CA9}" type="slidenum">
              <a:rPr>
                <a:solidFill>
                  <a:srgbClr val="D9D9D9">
                    <a:lumMod val="75000"/>
                  </a:srgbClr>
                </a:solidFill>
              </a:rPr>
              <a:pPr>
                <a:defRPr/>
              </a:pPr>
              <a:t>‹#›</a:t>
            </a:fld>
            <a:endParaRPr dirty="0">
              <a:solidFill>
                <a:srgbClr val="D9D9D9">
                  <a:lumMod val="75000"/>
                </a:srgbClr>
              </a:solidFill>
            </a:endParaRPr>
          </a:p>
        </p:txBody>
      </p:sp>
    </p:spTree>
    <p:extLst>
      <p:ext uri="{BB962C8B-B14F-4D97-AF65-F5344CB8AC3E}">
        <p14:creationId xmlns:p14="http://schemas.microsoft.com/office/powerpoint/2010/main" val="3727064671"/>
      </p:ext>
    </p:extLst>
  </p:cSld>
  <p:clrMapOvr>
    <a:masterClrMapping/>
  </p:clrMapOvr>
  <p:transition spd="med">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wo images and text">
    <p:spTree>
      <p:nvGrpSpPr>
        <p:cNvPr id="1" name=""/>
        <p:cNvGrpSpPr/>
        <p:nvPr/>
      </p:nvGrpSpPr>
      <p:grpSpPr>
        <a:xfrm>
          <a:off x="0" y="0"/>
          <a:ext cx="0" cy="0"/>
          <a:chOff x="0" y="0"/>
          <a:chExt cx="0" cy="0"/>
        </a:xfrm>
      </p:grpSpPr>
      <p:sp>
        <p:nvSpPr>
          <p:cNvPr id="6" name="Rectangle 5"/>
          <p:cNvSpPr/>
          <p:nvPr/>
        </p:nvSpPr>
        <p:spPr>
          <a:xfrm>
            <a:off x="225671" y="1135063"/>
            <a:ext cx="8689731" cy="547846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8" tIns="45700" rIns="91398" bIns="45700" anchor="ctr"/>
          <a:lstStyle/>
          <a:p>
            <a:pPr algn="ctr" fontAlgn="auto">
              <a:spcBef>
                <a:spcPts val="0"/>
              </a:spcBef>
              <a:spcAft>
                <a:spcPts val="0"/>
              </a:spcAft>
              <a:defRPr/>
            </a:pPr>
            <a:endParaRPr lang="en-GB" dirty="0">
              <a:solidFill>
                <a:prstClr val="white"/>
              </a:solidFill>
            </a:endParaRPr>
          </a:p>
        </p:txBody>
      </p:sp>
      <p:sp>
        <p:nvSpPr>
          <p:cNvPr id="4" name="Text Placeholder 3"/>
          <p:cNvSpPr>
            <a:spLocks noGrp="1"/>
          </p:cNvSpPr>
          <p:nvPr>
            <p:ph type="body" sz="quarter" idx="10"/>
          </p:nvPr>
        </p:nvSpPr>
        <p:spPr>
          <a:xfrm>
            <a:off x="329716" y="2514606"/>
            <a:ext cx="3928697" cy="1814513"/>
          </a:xfrm>
        </p:spPr>
        <p:txBody>
          <a:bodyPr rtlCol="0">
            <a:noAutofit/>
          </a:bodyPr>
          <a:lstStyle>
            <a:lvl1pPr>
              <a:defRPr lang="en-US" smtClean="0"/>
            </a:lvl1pPr>
          </a:lstStyle>
          <a:p>
            <a:pPr lvl="0"/>
            <a:r>
              <a:rPr lang="en-US" smtClean="0"/>
              <a:t>Click to edit Master text styles</a:t>
            </a:r>
          </a:p>
        </p:txBody>
      </p:sp>
      <p:sp>
        <p:nvSpPr>
          <p:cNvPr id="14" name="Picture Placeholder 11"/>
          <p:cNvSpPr>
            <a:spLocks noGrp="1"/>
          </p:cNvSpPr>
          <p:nvPr>
            <p:ph type="pic" sz="quarter" idx="11"/>
          </p:nvPr>
        </p:nvSpPr>
        <p:spPr>
          <a:xfrm>
            <a:off x="4652646" y="1228725"/>
            <a:ext cx="4147200" cy="2571750"/>
          </a:xfrm>
        </p:spPr>
        <p:txBody>
          <a:bodyPr rtlCol="0">
            <a:noAutofit/>
          </a:bodyPr>
          <a:lstStyle/>
          <a:p>
            <a:pPr lvl="0"/>
            <a:r>
              <a:rPr lang="en-US" noProof="0" smtClean="0"/>
              <a:t>Click icon to add picture</a:t>
            </a:r>
            <a:endParaRPr lang="en-GB" noProof="0"/>
          </a:p>
        </p:txBody>
      </p:sp>
      <p:sp>
        <p:nvSpPr>
          <p:cNvPr id="15" name="Picture Placeholder 11"/>
          <p:cNvSpPr>
            <a:spLocks noGrp="1"/>
          </p:cNvSpPr>
          <p:nvPr>
            <p:ph type="pic" sz="quarter" idx="12"/>
          </p:nvPr>
        </p:nvSpPr>
        <p:spPr>
          <a:xfrm>
            <a:off x="4652646" y="3926452"/>
            <a:ext cx="4147200" cy="2571750"/>
          </a:xfrm>
        </p:spPr>
        <p:txBody>
          <a:bodyPr rtlCol="0">
            <a:noAutofit/>
          </a:bodyPr>
          <a:lstStyle/>
          <a:p>
            <a:pPr lvl="0"/>
            <a:r>
              <a:rPr lang="en-US" noProof="0" smtClean="0"/>
              <a:t>Click icon to add picture</a:t>
            </a:r>
            <a:endParaRPr lang="en-GB" noProof="0"/>
          </a:p>
        </p:txBody>
      </p:sp>
      <p:sp>
        <p:nvSpPr>
          <p:cNvPr id="5" name="Title 4"/>
          <p:cNvSpPr>
            <a:spLocks noGrp="1"/>
          </p:cNvSpPr>
          <p:nvPr>
            <p:ph type="title"/>
          </p:nvPr>
        </p:nvSpPr>
        <p:spPr/>
        <p:txBody>
          <a:bodyPr/>
          <a:lstStyle/>
          <a:p>
            <a:r>
              <a:rPr lang="en-US" smtClean="0"/>
              <a:t>Click to edit Master title style</a:t>
            </a:r>
            <a:endParaRPr lang="en-GB"/>
          </a:p>
        </p:txBody>
      </p:sp>
      <p:sp>
        <p:nvSpPr>
          <p:cNvPr id="7" name="Slide Number Placeholder 1"/>
          <p:cNvSpPr>
            <a:spLocks noGrp="1"/>
          </p:cNvSpPr>
          <p:nvPr>
            <p:ph type="sldNum" sz="quarter" idx="13"/>
          </p:nvPr>
        </p:nvSpPr>
        <p:spPr/>
        <p:txBody>
          <a:bodyPr/>
          <a:lstStyle>
            <a:lvl1pPr>
              <a:defRPr/>
            </a:lvl1pPr>
          </a:lstStyle>
          <a:p>
            <a:pPr>
              <a:defRPr/>
            </a:pPr>
            <a:fld id="{3DA37BFB-C512-4A9E-A1C7-9FBFC67B9658}" type="slidenum">
              <a:rPr>
                <a:solidFill>
                  <a:srgbClr val="D9D9D9">
                    <a:lumMod val="75000"/>
                  </a:srgbClr>
                </a:solidFill>
              </a:rPr>
              <a:pPr>
                <a:defRPr/>
              </a:pPr>
              <a:t>‹#›</a:t>
            </a:fld>
            <a:endParaRPr dirty="0">
              <a:solidFill>
                <a:srgbClr val="D9D9D9">
                  <a:lumMod val="75000"/>
                </a:srgbClr>
              </a:solidFill>
            </a:endParaRPr>
          </a:p>
        </p:txBody>
      </p:sp>
    </p:spTree>
    <p:extLst>
      <p:ext uri="{BB962C8B-B14F-4D97-AF65-F5344CB8AC3E}">
        <p14:creationId xmlns:p14="http://schemas.microsoft.com/office/powerpoint/2010/main" val="334690051"/>
      </p:ext>
    </p:extLst>
  </p:cSld>
  <p:clrMapOvr>
    <a:masterClrMapping/>
  </p:clrMapOvr>
  <p:transition spd="med">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hree images and text">
    <p:spTree>
      <p:nvGrpSpPr>
        <p:cNvPr id="1" name=""/>
        <p:cNvGrpSpPr/>
        <p:nvPr/>
      </p:nvGrpSpPr>
      <p:grpSpPr>
        <a:xfrm>
          <a:off x="0" y="0"/>
          <a:ext cx="0" cy="0"/>
          <a:chOff x="0" y="0"/>
          <a:chExt cx="0" cy="0"/>
        </a:xfrm>
      </p:grpSpPr>
      <p:sp>
        <p:nvSpPr>
          <p:cNvPr id="7" name="Rectangle 5"/>
          <p:cNvSpPr/>
          <p:nvPr/>
        </p:nvSpPr>
        <p:spPr>
          <a:xfrm>
            <a:off x="225671" y="1135063"/>
            <a:ext cx="8689731" cy="547846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8" tIns="45700" rIns="91398" bIns="45700" anchor="ctr"/>
          <a:lstStyle/>
          <a:p>
            <a:pPr algn="ctr" fontAlgn="auto">
              <a:spcBef>
                <a:spcPts val="0"/>
              </a:spcBef>
              <a:spcAft>
                <a:spcPts val="0"/>
              </a:spcAft>
              <a:defRPr/>
            </a:pPr>
            <a:endParaRPr lang="en-GB" dirty="0">
              <a:solidFill>
                <a:prstClr val="white"/>
              </a:solidFill>
            </a:endParaRPr>
          </a:p>
        </p:txBody>
      </p:sp>
      <p:sp>
        <p:nvSpPr>
          <p:cNvPr id="14" name="Text Placeholder 3"/>
          <p:cNvSpPr>
            <a:spLocks noGrp="1"/>
          </p:cNvSpPr>
          <p:nvPr>
            <p:ph type="body" sz="quarter" idx="10"/>
          </p:nvPr>
        </p:nvSpPr>
        <p:spPr>
          <a:xfrm>
            <a:off x="329716" y="2514604"/>
            <a:ext cx="3928697" cy="1227138"/>
          </a:xfrm>
        </p:spPr>
        <p:txBody>
          <a:bodyPr rtlCol="0">
            <a:noAutofit/>
          </a:bodyPr>
          <a:lstStyle>
            <a:lvl1pPr>
              <a:defRPr lang="en-US" smtClean="0"/>
            </a:lvl1pPr>
          </a:lstStyle>
          <a:p>
            <a:pPr lvl="0"/>
            <a:r>
              <a:rPr lang="en-US" smtClean="0"/>
              <a:t>Click to edit Master text styles</a:t>
            </a:r>
          </a:p>
        </p:txBody>
      </p:sp>
      <p:sp>
        <p:nvSpPr>
          <p:cNvPr id="15" name="Picture Placeholder 3"/>
          <p:cNvSpPr>
            <a:spLocks noGrp="1"/>
          </p:cNvSpPr>
          <p:nvPr>
            <p:ph type="pic" sz="quarter" idx="11"/>
          </p:nvPr>
        </p:nvSpPr>
        <p:spPr>
          <a:xfrm>
            <a:off x="329375" y="3926133"/>
            <a:ext cx="2758154" cy="2570162"/>
          </a:xfrm>
        </p:spPr>
        <p:txBody>
          <a:bodyPr rtlCol="0">
            <a:noAutofit/>
          </a:bodyPr>
          <a:lstStyle/>
          <a:p>
            <a:pPr lvl="0"/>
            <a:r>
              <a:rPr lang="en-US" noProof="0" smtClean="0"/>
              <a:t>Click icon to add picture</a:t>
            </a:r>
            <a:endParaRPr lang="en-GB" noProof="0"/>
          </a:p>
        </p:txBody>
      </p:sp>
      <p:sp>
        <p:nvSpPr>
          <p:cNvPr id="16" name="Picture Placeholder 3"/>
          <p:cNvSpPr>
            <a:spLocks noGrp="1"/>
          </p:cNvSpPr>
          <p:nvPr>
            <p:ph type="pic" sz="quarter" idx="12"/>
          </p:nvPr>
        </p:nvSpPr>
        <p:spPr>
          <a:xfrm>
            <a:off x="3190907" y="3926133"/>
            <a:ext cx="2758154" cy="2570162"/>
          </a:xfrm>
        </p:spPr>
        <p:txBody>
          <a:bodyPr rtlCol="0">
            <a:noAutofit/>
          </a:bodyPr>
          <a:lstStyle/>
          <a:p>
            <a:pPr lvl="0"/>
            <a:r>
              <a:rPr lang="en-US" noProof="0" smtClean="0"/>
              <a:t>Click icon to add picture</a:t>
            </a:r>
            <a:endParaRPr lang="en-GB" noProof="0"/>
          </a:p>
        </p:txBody>
      </p:sp>
      <p:sp>
        <p:nvSpPr>
          <p:cNvPr id="17" name="Picture Placeholder 3"/>
          <p:cNvSpPr>
            <a:spLocks noGrp="1"/>
          </p:cNvSpPr>
          <p:nvPr>
            <p:ph type="pic" sz="quarter" idx="13"/>
          </p:nvPr>
        </p:nvSpPr>
        <p:spPr>
          <a:xfrm>
            <a:off x="6052431" y="3926133"/>
            <a:ext cx="2758154" cy="2570162"/>
          </a:xfrm>
        </p:spPr>
        <p:txBody>
          <a:bodyPr rtlCol="0">
            <a:noAutofit/>
          </a:bodyPr>
          <a:lstStyle/>
          <a:p>
            <a:pPr lvl="0"/>
            <a:r>
              <a:rPr lang="en-US" noProof="0" smtClean="0"/>
              <a:t>Click icon to add picture</a:t>
            </a:r>
            <a:endParaRPr lang="en-GB" noProof="0"/>
          </a:p>
        </p:txBody>
      </p:sp>
      <p:sp>
        <p:nvSpPr>
          <p:cNvPr id="2" name="Title 1"/>
          <p:cNvSpPr>
            <a:spLocks noGrp="1"/>
          </p:cNvSpPr>
          <p:nvPr>
            <p:ph type="title"/>
          </p:nvPr>
        </p:nvSpPr>
        <p:spPr/>
        <p:txBody>
          <a:bodyPr/>
          <a:lstStyle/>
          <a:p>
            <a:r>
              <a:rPr lang="en-US" smtClean="0"/>
              <a:t>Click to edit Master title style</a:t>
            </a:r>
            <a:endParaRPr lang="en-GB"/>
          </a:p>
        </p:txBody>
      </p:sp>
      <p:sp>
        <p:nvSpPr>
          <p:cNvPr id="8" name="Slide Number Placeholder 2"/>
          <p:cNvSpPr>
            <a:spLocks noGrp="1"/>
          </p:cNvSpPr>
          <p:nvPr>
            <p:ph type="sldNum" sz="quarter" idx="14"/>
          </p:nvPr>
        </p:nvSpPr>
        <p:spPr/>
        <p:txBody>
          <a:bodyPr/>
          <a:lstStyle>
            <a:lvl1pPr>
              <a:defRPr/>
            </a:lvl1pPr>
          </a:lstStyle>
          <a:p>
            <a:pPr>
              <a:defRPr/>
            </a:pPr>
            <a:fld id="{C447896A-E498-4C86-8648-08E3061B299C}" type="slidenum">
              <a:rPr>
                <a:solidFill>
                  <a:srgbClr val="D9D9D9">
                    <a:lumMod val="75000"/>
                  </a:srgbClr>
                </a:solidFill>
              </a:rPr>
              <a:pPr>
                <a:defRPr/>
              </a:pPr>
              <a:t>‹#›</a:t>
            </a:fld>
            <a:endParaRPr dirty="0">
              <a:solidFill>
                <a:srgbClr val="D9D9D9">
                  <a:lumMod val="75000"/>
                </a:srgbClr>
              </a:solidFill>
            </a:endParaRPr>
          </a:p>
        </p:txBody>
      </p:sp>
    </p:spTree>
    <p:extLst>
      <p:ext uri="{BB962C8B-B14F-4D97-AF65-F5344CB8AC3E}">
        <p14:creationId xmlns:p14="http://schemas.microsoft.com/office/powerpoint/2010/main" val="1847585973"/>
      </p:ext>
    </p:extLst>
  </p:cSld>
  <p:clrMapOvr>
    <a:masterClrMapping/>
  </p:clrMapOvr>
  <p:transition spd="med">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Four images and title">
    <p:spTree>
      <p:nvGrpSpPr>
        <p:cNvPr id="1" name=""/>
        <p:cNvGrpSpPr/>
        <p:nvPr/>
      </p:nvGrpSpPr>
      <p:grpSpPr>
        <a:xfrm>
          <a:off x="0" y="0"/>
          <a:ext cx="0" cy="0"/>
          <a:chOff x="0" y="0"/>
          <a:chExt cx="0" cy="0"/>
        </a:xfrm>
      </p:grpSpPr>
      <p:sp>
        <p:nvSpPr>
          <p:cNvPr id="7" name="Rectangle 5"/>
          <p:cNvSpPr/>
          <p:nvPr/>
        </p:nvSpPr>
        <p:spPr>
          <a:xfrm>
            <a:off x="225671" y="1135063"/>
            <a:ext cx="8689731" cy="547846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8" tIns="45700" rIns="91398" bIns="45700" anchor="ctr"/>
          <a:lstStyle/>
          <a:p>
            <a:pPr algn="ctr" fontAlgn="auto">
              <a:spcBef>
                <a:spcPts val="0"/>
              </a:spcBef>
              <a:spcAft>
                <a:spcPts val="0"/>
              </a:spcAft>
              <a:defRPr/>
            </a:pPr>
            <a:endParaRPr lang="en-GB" dirty="0">
              <a:solidFill>
                <a:prstClr val="white"/>
              </a:solidFill>
            </a:endParaRPr>
          </a:p>
        </p:txBody>
      </p:sp>
      <p:sp>
        <p:nvSpPr>
          <p:cNvPr id="14" name="Picture Placeholder 11"/>
          <p:cNvSpPr>
            <a:spLocks noGrp="1"/>
          </p:cNvSpPr>
          <p:nvPr>
            <p:ph type="pic" sz="quarter" idx="11"/>
          </p:nvPr>
        </p:nvSpPr>
        <p:spPr>
          <a:xfrm>
            <a:off x="4656520" y="1228725"/>
            <a:ext cx="4147200" cy="2571750"/>
          </a:xfrm>
        </p:spPr>
        <p:txBody>
          <a:bodyPr rtlCol="0">
            <a:noAutofit/>
          </a:bodyPr>
          <a:lstStyle/>
          <a:p>
            <a:pPr lvl="0"/>
            <a:r>
              <a:rPr lang="en-US" noProof="0" smtClean="0"/>
              <a:t>Click icon to add picture</a:t>
            </a:r>
            <a:endParaRPr lang="en-GB" noProof="0"/>
          </a:p>
        </p:txBody>
      </p:sp>
      <p:sp>
        <p:nvSpPr>
          <p:cNvPr id="15" name="Picture Placeholder 11"/>
          <p:cNvSpPr>
            <a:spLocks noGrp="1"/>
          </p:cNvSpPr>
          <p:nvPr>
            <p:ph type="pic" sz="quarter" idx="12"/>
          </p:nvPr>
        </p:nvSpPr>
        <p:spPr>
          <a:xfrm>
            <a:off x="4656520" y="3926452"/>
            <a:ext cx="4147200" cy="2571750"/>
          </a:xfrm>
        </p:spPr>
        <p:txBody>
          <a:bodyPr rtlCol="0">
            <a:noAutofit/>
          </a:bodyPr>
          <a:lstStyle/>
          <a:p>
            <a:pPr lvl="0"/>
            <a:r>
              <a:rPr lang="en-US" noProof="0" smtClean="0"/>
              <a:t>Click icon to add picture</a:t>
            </a:r>
            <a:endParaRPr lang="en-GB" noProof="0" dirty="0"/>
          </a:p>
        </p:txBody>
      </p:sp>
      <p:sp>
        <p:nvSpPr>
          <p:cNvPr id="9" name="Picture Placeholder 11"/>
          <p:cNvSpPr>
            <a:spLocks noGrp="1"/>
          </p:cNvSpPr>
          <p:nvPr>
            <p:ph type="pic" sz="quarter" idx="13"/>
          </p:nvPr>
        </p:nvSpPr>
        <p:spPr>
          <a:xfrm>
            <a:off x="338031" y="1228725"/>
            <a:ext cx="4147200" cy="2571750"/>
          </a:xfrm>
        </p:spPr>
        <p:txBody>
          <a:bodyPr rtlCol="0">
            <a:noAutofit/>
          </a:bodyPr>
          <a:lstStyle/>
          <a:p>
            <a:pPr lvl="0"/>
            <a:r>
              <a:rPr lang="en-US" noProof="0" smtClean="0"/>
              <a:t>Click icon to add picture</a:t>
            </a:r>
            <a:endParaRPr lang="en-GB" noProof="0"/>
          </a:p>
        </p:txBody>
      </p:sp>
      <p:sp>
        <p:nvSpPr>
          <p:cNvPr id="10" name="Picture Placeholder 11"/>
          <p:cNvSpPr>
            <a:spLocks noGrp="1"/>
          </p:cNvSpPr>
          <p:nvPr>
            <p:ph type="pic" sz="quarter" idx="14"/>
          </p:nvPr>
        </p:nvSpPr>
        <p:spPr>
          <a:xfrm>
            <a:off x="338031" y="3926452"/>
            <a:ext cx="4147200" cy="2571750"/>
          </a:xfrm>
        </p:spPr>
        <p:txBody>
          <a:bodyPr rtlCol="0">
            <a:noAutofit/>
          </a:bodyPr>
          <a:lstStyle/>
          <a:p>
            <a:pPr lvl="0"/>
            <a:r>
              <a:rPr lang="en-US" noProof="0" smtClean="0"/>
              <a:t>Click icon to add picture</a:t>
            </a:r>
            <a:endParaRPr lang="en-GB" noProof="0"/>
          </a:p>
        </p:txBody>
      </p:sp>
      <p:sp>
        <p:nvSpPr>
          <p:cNvPr id="2" name="Title 1"/>
          <p:cNvSpPr>
            <a:spLocks noGrp="1"/>
          </p:cNvSpPr>
          <p:nvPr>
            <p:ph type="title"/>
          </p:nvPr>
        </p:nvSpPr>
        <p:spPr/>
        <p:txBody>
          <a:bodyPr/>
          <a:lstStyle/>
          <a:p>
            <a:r>
              <a:rPr lang="en-US" smtClean="0"/>
              <a:t>Click to edit Master title style</a:t>
            </a:r>
            <a:endParaRPr lang="en-GB"/>
          </a:p>
        </p:txBody>
      </p:sp>
      <p:sp>
        <p:nvSpPr>
          <p:cNvPr id="8" name="Slide Number Placeholder 2"/>
          <p:cNvSpPr>
            <a:spLocks noGrp="1"/>
          </p:cNvSpPr>
          <p:nvPr>
            <p:ph type="sldNum" sz="quarter" idx="15"/>
          </p:nvPr>
        </p:nvSpPr>
        <p:spPr/>
        <p:txBody>
          <a:bodyPr/>
          <a:lstStyle>
            <a:lvl1pPr>
              <a:defRPr/>
            </a:lvl1pPr>
          </a:lstStyle>
          <a:p>
            <a:pPr>
              <a:defRPr/>
            </a:pPr>
            <a:fld id="{1B0824F0-18C9-451E-A2FD-23F9E635D271}" type="slidenum">
              <a:rPr>
                <a:solidFill>
                  <a:srgbClr val="D9D9D9">
                    <a:lumMod val="75000"/>
                  </a:srgbClr>
                </a:solidFill>
              </a:rPr>
              <a:pPr>
                <a:defRPr/>
              </a:pPr>
              <a:t>‹#›</a:t>
            </a:fld>
            <a:endParaRPr dirty="0">
              <a:solidFill>
                <a:srgbClr val="D9D9D9">
                  <a:lumMod val="75000"/>
                </a:srgbClr>
              </a:solidFill>
            </a:endParaRPr>
          </a:p>
        </p:txBody>
      </p:sp>
    </p:spTree>
    <p:extLst>
      <p:ext uri="{BB962C8B-B14F-4D97-AF65-F5344CB8AC3E}">
        <p14:creationId xmlns:p14="http://schemas.microsoft.com/office/powerpoint/2010/main" val="2121641289"/>
      </p:ext>
    </p:extLst>
  </p:cSld>
  <p:clrMapOvr>
    <a:masterClrMapping/>
  </p:clrMapOvr>
  <p:transition spd="med">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3" name="TextBox 4"/>
          <p:cNvSpPr txBox="1"/>
          <p:nvPr userDrawn="1"/>
        </p:nvSpPr>
        <p:spPr>
          <a:xfrm>
            <a:off x="231532" y="6237291"/>
            <a:ext cx="1985597" cy="257175"/>
          </a:xfrm>
          <a:prstGeom prst="rect">
            <a:avLst/>
          </a:prstGeom>
          <a:noFill/>
        </p:spPr>
        <p:txBody>
          <a:bodyPr lIns="91398" tIns="45700" rIns="91398" bIns="45700">
            <a:spAutoFit/>
          </a:bodyPr>
          <a:lstStyle/>
          <a:p>
            <a:pPr fontAlgn="auto">
              <a:spcBef>
                <a:spcPts val="0"/>
              </a:spcBef>
              <a:spcAft>
                <a:spcPts val="0"/>
              </a:spcAft>
              <a:defRPr/>
            </a:pPr>
            <a:r>
              <a:rPr lang="en-GB" sz="1600" b="1" baseline="30000" dirty="0">
                <a:solidFill>
                  <a:prstClr val="black"/>
                </a:solidFill>
                <a:latin typeface="Arial"/>
                <a:cs typeface="Arial"/>
              </a:rPr>
              <a:t>Play Movie</a:t>
            </a:r>
          </a:p>
        </p:txBody>
      </p:sp>
      <p:sp>
        <p:nvSpPr>
          <p:cNvPr id="8" name="Media Placeholder 7"/>
          <p:cNvSpPr>
            <a:spLocks noGrp="1"/>
          </p:cNvSpPr>
          <p:nvPr>
            <p:ph type="media" sz="quarter" idx="10"/>
          </p:nvPr>
        </p:nvSpPr>
        <p:spPr>
          <a:xfrm>
            <a:off x="247652" y="1244601"/>
            <a:ext cx="8645769" cy="4864100"/>
          </a:xfrm>
        </p:spPr>
        <p:txBody>
          <a:bodyPr rtlCol="0">
            <a:noAutofit/>
          </a:bodyPr>
          <a:lstStyle/>
          <a:p>
            <a:pPr lvl="0"/>
            <a:r>
              <a:rPr lang="en-US" noProof="0" smtClean="0"/>
              <a:t>Click icon to add media</a:t>
            </a:r>
            <a:endParaRPr lang="en-GB" noProof="0"/>
          </a:p>
        </p:txBody>
      </p:sp>
      <p:sp>
        <p:nvSpPr>
          <p:cNvPr id="4" name="Slide Number Placeholder 2"/>
          <p:cNvSpPr>
            <a:spLocks noGrp="1"/>
          </p:cNvSpPr>
          <p:nvPr>
            <p:ph type="sldNum" sz="quarter" idx="11"/>
          </p:nvPr>
        </p:nvSpPr>
        <p:spPr/>
        <p:txBody>
          <a:bodyPr/>
          <a:lstStyle>
            <a:lvl1pPr>
              <a:defRPr/>
            </a:lvl1pPr>
          </a:lstStyle>
          <a:p>
            <a:pPr>
              <a:defRPr/>
            </a:pPr>
            <a:fld id="{E46A80F8-AAA0-4283-B2EF-7007593669B2}" type="slidenum">
              <a:rPr>
                <a:solidFill>
                  <a:srgbClr val="D9D9D9">
                    <a:lumMod val="75000"/>
                  </a:srgbClr>
                </a:solidFill>
              </a:rPr>
              <a:pPr>
                <a:defRPr/>
              </a:pPr>
              <a:t>‹#›</a:t>
            </a:fld>
            <a:endParaRPr dirty="0">
              <a:solidFill>
                <a:srgbClr val="D9D9D9">
                  <a:lumMod val="75000"/>
                </a:srgbClr>
              </a:solidFill>
            </a:endParaRPr>
          </a:p>
        </p:txBody>
      </p:sp>
    </p:spTree>
    <p:extLst>
      <p:ext uri="{BB962C8B-B14F-4D97-AF65-F5344CB8AC3E}">
        <p14:creationId xmlns:p14="http://schemas.microsoft.com/office/powerpoint/2010/main" val="143185672"/>
      </p:ext>
    </p:extLst>
  </p:cSld>
  <p:clrMapOvr>
    <a:masterClrMapping/>
  </p:clrMapOvr>
  <p:transition spd="med">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a:defRPr/>
            </a:lvl1pPr>
          </a:lstStyle>
          <a:p>
            <a:pPr>
              <a:defRPr/>
            </a:pPr>
            <a:fld id="{8BA2093B-4728-4DA6-9247-FEE1460F62EE}" type="slidenum">
              <a:rPr>
                <a:solidFill>
                  <a:srgbClr val="D9D9D9">
                    <a:lumMod val="75000"/>
                  </a:srgbClr>
                </a:solidFill>
              </a:rPr>
              <a:pPr>
                <a:defRPr/>
              </a:pPr>
              <a:t>‹#›</a:t>
            </a:fld>
            <a:endParaRPr dirty="0">
              <a:solidFill>
                <a:srgbClr val="D9D9D9">
                  <a:lumMod val="75000"/>
                </a:srgbClr>
              </a:solidFill>
            </a:endParaRPr>
          </a:p>
        </p:txBody>
      </p:sp>
    </p:spTree>
    <p:extLst>
      <p:ext uri="{BB962C8B-B14F-4D97-AF65-F5344CB8AC3E}">
        <p14:creationId xmlns:p14="http://schemas.microsoft.com/office/powerpoint/2010/main" val="1006515753"/>
      </p:ext>
    </p:extLst>
  </p:cSld>
  <p:clrMapOvr>
    <a:masterClrMapping/>
  </p:clrMapOvr>
  <p:transition spd="med">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Headline lime - 32pt">
    <p:spTree>
      <p:nvGrpSpPr>
        <p:cNvPr id="1" name=""/>
        <p:cNvGrpSpPr/>
        <p:nvPr/>
      </p:nvGrpSpPr>
      <p:grpSpPr>
        <a:xfrm>
          <a:off x="0" y="0"/>
          <a:ext cx="0" cy="0"/>
          <a:chOff x="0" y="0"/>
          <a:chExt cx="0" cy="0"/>
        </a:xfrm>
      </p:grpSpPr>
      <p:sp>
        <p:nvSpPr>
          <p:cNvPr id="3" name="Rectangle 2"/>
          <p:cNvSpPr/>
          <p:nvPr/>
        </p:nvSpPr>
        <p:spPr>
          <a:xfrm>
            <a:off x="225671" y="1123951"/>
            <a:ext cx="8689731" cy="54911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03115" tIns="51558" rIns="103115" bIns="51558" anchor="ctr"/>
          <a:lstStyle/>
          <a:p>
            <a:pPr algn="ctr" fontAlgn="auto">
              <a:spcBef>
                <a:spcPts val="0"/>
              </a:spcBef>
              <a:spcAft>
                <a:spcPts val="0"/>
              </a:spcAft>
              <a:defRPr/>
            </a:pPr>
            <a:endParaRPr lang="en-GB">
              <a:solidFill>
                <a:prstClr val="white"/>
              </a:solidFill>
            </a:endParaRPr>
          </a:p>
        </p:txBody>
      </p:sp>
      <p:sp>
        <p:nvSpPr>
          <p:cNvPr id="4" name="Title 3"/>
          <p:cNvSpPr>
            <a:spLocks noGrp="1"/>
          </p:cNvSpPr>
          <p:nvPr>
            <p:ph type="title"/>
          </p:nvPr>
        </p:nvSpPr>
        <p:spPr>
          <a:xfrm>
            <a:off x="4570535" y="1230314"/>
            <a:ext cx="4220311" cy="1131287"/>
          </a:xfrm>
        </p:spPr>
        <p:txBody>
          <a:bodyPr/>
          <a:lstStyle>
            <a:lvl1pPr algn="r">
              <a:defRPr sz="3200" spc="-150">
                <a:solidFill>
                  <a:schemeClr val="bg1"/>
                </a:solidFill>
              </a:defRPr>
            </a:lvl1pPr>
          </a:lstStyle>
          <a:p>
            <a:r>
              <a:rPr lang="en-US" smtClean="0"/>
              <a:t>Click to edit Master title style</a:t>
            </a:r>
            <a:endParaRPr lang="en-GB" dirty="0"/>
          </a:p>
        </p:txBody>
      </p:sp>
      <p:sp>
        <p:nvSpPr>
          <p:cNvPr id="5" name="Slide Number Placeholder 4"/>
          <p:cNvSpPr>
            <a:spLocks noGrp="1"/>
          </p:cNvSpPr>
          <p:nvPr>
            <p:ph type="sldNum" sz="quarter" idx="10"/>
          </p:nvPr>
        </p:nvSpPr>
        <p:spPr/>
        <p:txBody>
          <a:bodyPr/>
          <a:lstStyle>
            <a:lvl1pPr>
              <a:defRPr/>
            </a:lvl1pPr>
          </a:lstStyle>
          <a:p>
            <a:pPr>
              <a:defRPr/>
            </a:pPr>
            <a:fld id="{75069A3A-4500-4D96-894C-67F88EACAC2D}" type="slidenum">
              <a:rPr>
                <a:solidFill>
                  <a:srgbClr val="D9D9D9">
                    <a:lumMod val="75000"/>
                  </a:srgbClr>
                </a:solidFill>
              </a:rPr>
              <a:pPr>
                <a:defRPr/>
              </a:pPr>
              <a:t>‹#›</a:t>
            </a:fld>
            <a:endParaRPr dirty="0">
              <a:solidFill>
                <a:srgbClr val="D9D9D9">
                  <a:lumMod val="75000"/>
                </a:srgbClr>
              </a:solidFill>
            </a:endParaRPr>
          </a:p>
        </p:txBody>
      </p:sp>
    </p:spTree>
    <p:extLst>
      <p:ext uri="{BB962C8B-B14F-4D97-AF65-F5344CB8AC3E}">
        <p14:creationId xmlns:p14="http://schemas.microsoft.com/office/powerpoint/2010/main" val="3235172634"/>
      </p:ext>
    </p:extLst>
  </p:cSld>
  <p:clrMapOvr>
    <a:masterClrMapping/>
  </p:clrMapOvr>
  <p:transition spd="med">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846846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039880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pic>
        <p:nvPicPr>
          <p:cNvPr id="8" name="Picture 34" descr="1-Title"/>
          <p:cNvPicPr>
            <a:picLocks noChangeAspect="1" noChangeArrowheads="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r="20520" b="41606"/>
          <a:stretch/>
        </p:blipFill>
        <p:spPr bwMode="auto">
          <a:xfrm>
            <a:off x="0" y="0"/>
            <a:ext cx="9144000" cy="900000"/>
          </a:xfrm>
          <a:prstGeom prst="rect">
            <a:avLst/>
          </a:prstGeom>
          <a:solidFill>
            <a:srgbClr val="002060"/>
          </a:solidFill>
          <a:ln>
            <a:noFill/>
          </a:ln>
          <a:extLst/>
        </p:spPr>
      </p:pic>
      <p:pic>
        <p:nvPicPr>
          <p:cNvPr id="6" name="Content Placeholder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20191" y="123373"/>
            <a:ext cx="809273" cy="653251"/>
          </a:xfrm>
          <a:prstGeom prst="rect">
            <a:avLst/>
          </a:prstGeom>
        </p:spPr>
      </p:pic>
      <p:sp>
        <p:nvSpPr>
          <p:cNvPr id="5" name="Content Placeholder 2"/>
          <p:cNvSpPr>
            <a:spLocks noGrp="1"/>
          </p:cNvSpPr>
          <p:nvPr>
            <p:ph idx="1"/>
          </p:nvPr>
        </p:nvSpPr>
        <p:spPr>
          <a:xfrm>
            <a:off x="285884" y="1412776"/>
            <a:ext cx="4104000" cy="4540721"/>
          </a:xfrm>
          <a:prstGeom prst="rect">
            <a:avLst/>
          </a:prstGeom>
        </p:spPr>
        <p:txBody>
          <a:bodyPr/>
          <a:lstStyle>
            <a:lvl1pPr marL="0" indent="0">
              <a:buNone/>
              <a:defRPr sz="1200" b="0">
                <a:solidFill>
                  <a:schemeClr val="tx1"/>
                </a:solidFill>
                <a:latin typeface="+mn-lt"/>
              </a:defRPr>
            </a:lvl1pPr>
            <a:lvl2pPr marL="88900" indent="0">
              <a:buNone/>
              <a:defRPr sz="1200">
                <a:latin typeface="+mn-lt"/>
              </a:defRPr>
            </a:lvl2pPr>
            <a:lvl3pPr marL="444500" indent="-228600">
              <a:buClr>
                <a:srgbClr val="FFC000"/>
              </a:buClr>
              <a:buFont typeface="Wingdings" pitchFamily="2" charset="2"/>
              <a:buChar char="§"/>
              <a:defRPr sz="1200">
                <a:latin typeface="+mn-lt"/>
              </a:defRPr>
            </a:lvl3pPr>
            <a:lvl4pPr marL="812800" indent="-228600">
              <a:buClr>
                <a:srgbClr val="FFC000"/>
              </a:buClr>
              <a:buFont typeface="Calibri" pitchFamily="34" charset="0"/>
              <a:buChar char="̶"/>
              <a:defRPr sz="1200">
                <a:latin typeface="+mn-lt"/>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9" name="Content Placeholder 2"/>
          <p:cNvSpPr>
            <a:spLocks noGrp="1"/>
          </p:cNvSpPr>
          <p:nvPr>
            <p:ph idx="10"/>
          </p:nvPr>
        </p:nvSpPr>
        <p:spPr>
          <a:xfrm>
            <a:off x="4716016" y="1412776"/>
            <a:ext cx="4104456" cy="4540721"/>
          </a:xfrm>
          <a:prstGeom prst="rect">
            <a:avLst/>
          </a:prstGeom>
        </p:spPr>
        <p:txBody>
          <a:bodyPr/>
          <a:lstStyle>
            <a:lvl1pPr marL="0" indent="0">
              <a:buNone/>
              <a:defRPr sz="1200" b="0">
                <a:solidFill>
                  <a:schemeClr val="tx1"/>
                </a:solidFill>
                <a:latin typeface="+mn-lt"/>
              </a:defRPr>
            </a:lvl1pPr>
            <a:lvl2pPr marL="88900" indent="0">
              <a:buNone/>
              <a:defRPr sz="1200">
                <a:latin typeface="+mn-lt"/>
              </a:defRPr>
            </a:lvl2pPr>
            <a:lvl3pPr marL="444500" indent="-228600">
              <a:buClr>
                <a:srgbClr val="FFC000"/>
              </a:buClr>
              <a:buFont typeface="Wingdings" pitchFamily="2" charset="2"/>
              <a:buChar char="§"/>
              <a:defRPr sz="1200">
                <a:latin typeface="+mn-lt"/>
              </a:defRPr>
            </a:lvl3pPr>
            <a:lvl4pPr marL="812800" indent="-228600">
              <a:buClr>
                <a:srgbClr val="FFC000"/>
              </a:buClr>
              <a:buFont typeface="Calibri" pitchFamily="34" charset="0"/>
              <a:buChar char="̶"/>
              <a:defRPr sz="1200">
                <a:latin typeface="+mn-lt"/>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1" name="Title 1"/>
          <p:cNvSpPr>
            <a:spLocks noGrp="1"/>
          </p:cNvSpPr>
          <p:nvPr>
            <p:ph type="title"/>
          </p:nvPr>
        </p:nvSpPr>
        <p:spPr>
          <a:xfrm>
            <a:off x="157065" y="61688"/>
            <a:ext cx="7661100" cy="776623"/>
          </a:xfrm>
          <a:prstGeom prst="rect">
            <a:avLst/>
          </a:prstGeom>
        </p:spPr>
        <p:txBody>
          <a:bodyPr anchor="ctr"/>
          <a:lstStyle>
            <a:lvl1pPr algn="l">
              <a:defRPr sz="2400">
                <a:solidFill>
                  <a:schemeClr val="bg1"/>
                </a:solidFill>
                <a:latin typeface="+mn-lt"/>
              </a:defRPr>
            </a:lvl1pPr>
          </a:lstStyle>
          <a:p>
            <a:r>
              <a:rPr lang="en-US" dirty="0" smtClean="0"/>
              <a:t>Click to edit Master title style</a:t>
            </a:r>
            <a:endParaRPr lang="en-GB" dirty="0"/>
          </a:p>
        </p:txBody>
      </p:sp>
      <p:sp>
        <p:nvSpPr>
          <p:cNvPr id="10" name="Text Placeholder 13"/>
          <p:cNvSpPr>
            <a:spLocks noGrp="1"/>
          </p:cNvSpPr>
          <p:nvPr>
            <p:ph type="body" sz="quarter" idx="12" hasCustomPrompt="1"/>
          </p:nvPr>
        </p:nvSpPr>
        <p:spPr>
          <a:xfrm>
            <a:off x="147696" y="980728"/>
            <a:ext cx="8676000" cy="399600"/>
          </a:xfrm>
          <a:prstGeom prst="rect">
            <a:avLst/>
          </a:prstGeom>
        </p:spPr>
        <p:txBody>
          <a:bodyPr/>
          <a:lstStyle>
            <a:lvl1pPr marL="0" indent="0">
              <a:buNone/>
              <a:defRPr sz="2000" b="1">
                <a:solidFill>
                  <a:srgbClr val="F7C346"/>
                </a:solidFill>
              </a:defRPr>
            </a:lvl1pPr>
          </a:lstStyle>
          <a:p>
            <a:pPr lvl="0"/>
            <a:r>
              <a:rPr lang="en-GB" dirty="0" smtClean="0"/>
              <a:t>Synopsis….</a:t>
            </a:r>
            <a:endParaRPr lang="en-GB" dirty="0"/>
          </a:p>
        </p:txBody>
      </p:sp>
    </p:spTree>
    <p:extLst>
      <p:ext uri="{BB962C8B-B14F-4D97-AF65-F5344CB8AC3E}">
        <p14:creationId xmlns:p14="http://schemas.microsoft.com/office/powerpoint/2010/main" val="280623410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Headline Lime - 54pt">
    <p:spTree>
      <p:nvGrpSpPr>
        <p:cNvPr id="1" name=""/>
        <p:cNvGrpSpPr/>
        <p:nvPr/>
      </p:nvGrpSpPr>
      <p:grpSpPr>
        <a:xfrm>
          <a:off x="0" y="0"/>
          <a:ext cx="0" cy="0"/>
          <a:chOff x="0" y="0"/>
          <a:chExt cx="0" cy="0"/>
        </a:xfrm>
      </p:grpSpPr>
      <p:sp>
        <p:nvSpPr>
          <p:cNvPr id="3" name="Rectangle 9"/>
          <p:cNvSpPr/>
          <p:nvPr/>
        </p:nvSpPr>
        <p:spPr>
          <a:xfrm>
            <a:off x="247651" y="260350"/>
            <a:ext cx="867460" cy="276959"/>
          </a:xfrm>
          <a:prstGeom prst="rect">
            <a:avLst/>
          </a:prstGeom>
        </p:spPr>
        <p:txBody>
          <a:bodyPr wrap="none" lIns="91398" tIns="45700" rIns="91398" bIns="45700">
            <a:spAutoFit/>
          </a:bodyPr>
          <a:lstStyle/>
          <a:p>
            <a:pPr fontAlgn="auto">
              <a:spcBef>
                <a:spcPts val="0"/>
              </a:spcBef>
              <a:spcAft>
                <a:spcPts val="0"/>
              </a:spcAft>
              <a:defRPr/>
            </a:pPr>
            <a:r>
              <a:rPr lang="en-US" sz="1200" b="1" spc="-150" dirty="0">
                <a:solidFill>
                  <a:prstClr val="black"/>
                </a:solidFill>
                <a:latin typeface="Arial"/>
                <a:cs typeface="Arial"/>
              </a:rPr>
              <a:t>AMV </a:t>
            </a:r>
            <a:r>
              <a:rPr lang="en-US" sz="1200" b="1" spc="-150" dirty="0">
                <a:solidFill>
                  <a:srgbClr val="FF0000"/>
                </a:solidFill>
                <a:latin typeface="Arial"/>
                <a:cs typeface="Arial"/>
              </a:rPr>
              <a:t>BBDO</a:t>
            </a:r>
          </a:p>
        </p:txBody>
      </p:sp>
      <p:cxnSp>
        <p:nvCxnSpPr>
          <p:cNvPr id="4" name="Straight Connector 6"/>
          <p:cNvCxnSpPr/>
          <p:nvPr/>
        </p:nvCxnSpPr>
        <p:spPr>
          <a:xfrm>
            <a:off x="225669" y="1125538"/>
            <a:ext cx="8682404" cy="0"/>
          </a:xfrm>
          <a:prstGeom prst="line">
            <a:avLst/>
          </a:prstGeom>
          <a:ln w="3175" cmpd="sng">
            <a:solidFill>
              <a:schemeClr val="accent2"/>
            </a:solidFill>
          </a:ln>
        </p:spPr>
        <p:style>
          <a:lnRef idx="1">
            <a:schemeClr val="dk1"/>
          </a:lnRef>
          <a:fillRef idx="0">
            <a:schemeClr val="dk1"/>
          </a:fillRef>
          <a:effectRef idx="0">
            <a:schemeClr val="dk1"/>
          </a:effectRef>
          <a:fontRef idx="minor">
            <a:schemeClr val="tx1"/>
          </a:fontRef>
        </p:style>
      </p:cxnSp>
      <p:sp>
        <p:nvSpPr>
          <p:cNvPr id="5" name="Rectangle 12"/>
          <p:cNvSpPr/>
          <p:nvPr/>
        </p:nvSpPr>
        <p:spPr>
          <a:xfrm>
            <a:off x="2379785" y="260351"/>
            <a:ext cx="2644550" cy="276959"/>
          </a:xfrm>
          <a:prstGeom prst="rect">
            <a:avLst/>
          </a:prstGeom>
        </p:spPr>
        <p:txBody>
          <a:bodyPr wrap="none" lIns="91398" tIns="45700" rIns="91398" bIns="45700">
            <a:spAutoFit/>
          </a:bodyPr>
          <a:lstStyle/>
          <a:p>
            <a:pPr fontAlgn="auto">
              <a:spcBef>
                <a:spcPts val="0"/>
              </a:spcBef>
              <a:spcAft>
                <a:spcPts val="0"/>
              </a:spcAft>
              <a:defRPr/>
            </a:pPr>
            <a:r>
              <a:rPr lang="en-US" sz="1200" b="1" spc="-60" dirty="0" smtClean="0">
                <a:solidFill>
                  <a:prstClr val="black"/>
                </a:solidFill>
                <a:latin typeface="Arial"/>
                <a:cs typeface="Arial"/>
              </a:rPr>
              <a:t>Camelot </a:t>
            </a:r>
            <a:r>
              <a:rPr lang="en-US" sz="1200" b="1" spc="-60" dirty="0">
                <a:solidFill>
                  <a:prstClr val="black"/>
                </a:solidFill>
                <a:latin typeface="Arial"/>
                <a:cs typeface="Arial"/>
              </a:rPr>
              <a:t>– Communications planning</a:t>
            </a:r>
          </a:p>
        </p:txBody>
      </p:sp>
      <p:sp>
        <p:nvSpPr>
          <p:cNvPr id="6" name="Rectangle 13"/>
          <p:cNvSpPr/>
          <p:nvPr/>
        </p:nvSpPr>
        <p:spPr>
          <a:xfrm>
            <a:off x="6604489" y="260350"/>
            <a:ext cx="996342" cy="276959"/>
          </a:xfrm>
          <a:prstGeom prst="rect">
            <a:avLst/>
          </a:prstGeom>
        </p:spPr>
        <p:txBody>
          <a:bodyPr wrap="none" lIns="91398" tIns="45700" rIns="91398" bIns="45700">
            <a:spAutoFit/>
          </a:bodyPr>
          <a:lstStyle/>
          <a:p>
            <a:pPr fontAlgn="auto">
              <a:spcBef>
                <a:spcPts val="0"/>
              </a:spcBef>
              <a:spcAft>
                <a:spcPts val="0"/>
              </a:spcAft>
              <a:defRPr/>
            </a:pPr>
            <a:fld id="{579DC608-BAA6-4C45-8490-F5E2A973E730}" type="datetime4">
              <a:rPr lang="en-GB" sz="1200" b="1" spc="-60">
                <a:solidFill>
                  <a:prstClr val="black"/>
                </a:solidFill>
                <a:latin typeface="Arial"/>
                <a:cs typeface="Arial"/>
              </a:rPr>
              <a:pPr fontAlgn="auto">
                <a:spcBef>
                  <a:spcPts val="0"/>
                </a:spcBef>
                <a:spcAft>
                  <a:spcPts val="0"/>
                </a:spcAft>
                <a:defRPr/>
              </a:pPr>
              <a:t>30 March 2015</a:t>
            </a:fld>
            <a:endParaRPr lang="en-US" sz="1200" b="1" spc="-60" dirty="0">
              <a:solidFill>
                <a:prstClr val="black"/>
              </a:solidFill>
              <a:latin typeface="Arial"/>
              <a:cs typeface="Arial"/>
            </a:endParaRPr>
          </a:p>
        </p:txBody>
      </p:sp>
      <p:sp>
        <p:nvSpPr>
          <p:cNvPr id="7" name="Rectangle 2"/>
          <p:cNvSpPr/>
          <p:nvPr userDrawn="1"/>
        </p:nvSpPr>
        <p:spPr>
          <a:xfrm>
            <a:off x="225670" y="1123951"/>
            <a:ext cx="8689731" cy="54911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398" tIns="45700" rIns="91398" bIns="45700" anchor="ctr"/>
          <a:lstStyle/>
          <a:p>
            <a:pPr algn="ctr" fontAlgn="auto">
              <a:spcBef>
                <a:spcPts val="0"/>
              </a:spcBef>
              <a:spcAft>
                <a:spcPts val="0"/>
              </a:spcAft>
              <a:defRPr/>
            </a:pPr>
            <a:endParaRPr lang="en-GB">
              <a:solidFill>
                <a:prstClr val="white"/>
              </a:solidFill>
            </a:endParaRPr>
          </a:p>
        </p:txBody>
      </p:sp>
      <p:sp>
        <p:nvSpPr>
          <p:cNvPr id="2" name="Title 1"/>
          <p:cNvSpPr>
            <a:spLocks noGrp="1"/>
          </p:cNvSpPr>
          <p:nvPr>
            <p:ph type="title"/>
          </p:nvPr>
        </p:nvSpPr>
        <p:spPr/>
        <p:txBody>
          <a:bodyPr/>
          <a:lstStyle>
            <a:lvl1pPr algn="l" defTabSz="913982" rtl="0" eaLnBrk="1" latinLnBrk="0" hangingPunct="1">
              <a:lnSpc>
                <a:spcPct val="80000"/>
              </a:lnSpc>
              <a:spcBef>
                <a:spcPct val="0"/>
              </a:spcBef>
              <a:buNone/>
              <a:defRPr lang="en-GB" sz="5400" b="1" kern="1200" spc="-300" dirty="0">
                <a:solidFill>
                  <a:schemeClr val="bg1"/>
                </a:solidFill>
                <a:latin typeface="Arial" pitchFamily="34" charset="0"/>
                <a:ea typeface="+mj-ea"/>
                <a:cs typeface="Arial" pitchFamily="34" charset="0"/>
              </a:defRPr>
            </a:lvl1pPr>
          </a:lstStyle>
          <a:p>
            <a:r>
              <a:rPr lang="en-US" smtClean="0"/>
              <a:t>Click to edit Master title style</a:t>
            </a:r>
            <a:endParaRPr lang="en-GB" dirty="0"/>
          </a:p>
        </p:txBody>
      </p:sp>
      <p:sp>
        <p:nvSpPr>
          <p:cNvPr id="8" name="Slide Number Placeholder 4"/>
          <p:cNvSpPr>
            <a:spLocks noGrp="1"/>
          </p:cNvSpPr>
          <p:nvPr>
            <p:ph type="sldNum" sz="quarter" idx="10"/>
          </p:nvPr>
        </p:nvSpPr>
        <p:spPr/>
        <p:txBody>
          <a:bodyPr/>
          <a:lstStyle>
            <a:lvl1pPr>
              <a:defRPr lang="en-GB"/>
            </a:lvl1pPr>
          </a:lstStyle>
          <a:p>
            <a:pPr>
              <a:defRPr/>
            </a:pPr>
            <a:fld id="{DF7E3FF3-A99E-42DB-B10E-1B93D6C9E698}" type="slidenum">
              <a:rPr>
                <a:solidFill>
                  <a:srgbClr val="D9D9D9">
                    <a:lumMod val="75000"/>
                  </a:srgbClr>
                </a:solidFill>
              </a:rPr>
              <a:pPr>
                <a:defRPr/>
              </a:pPr>
              <a:t>‹#›</a:t>
            </a:fld>
            <a:endParaRPr dirty="0">
              <a:solidFill>
                <a:srgbClr val="D9D9D9">
                  <a:lumMod val="75000"/>
                </a:srgbClr>
              </a:solidFill>
            </a:endParaRPr>
          </a:p>
        </p:txBody>
      </p:sp>
    </p:spTree>
    <p:extLst>
      <p:ext uri="{BB962C8B-B14F-4D97-AF65-F5344CB8AC3E}">
        <p14:creationId xmlns:p14="http://schemas.microsoft.com/office/powerpoint/2010/main" val="3394651084"/>
      </p:ext>
    </p:extLst>
  </p:cSld>
  <p:clrMapOvr>
    <a:masterClrMapping/>
  </p:clrMapOvr>
  <p:transition spd="slow">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26734" y="2528904"/>
            <a:ext cx="8483158" cy="3975085"/>
          </a:xfrm>
        </p:spPr>
        <p:txBody>
          <a:bodyPr rtlCol="0">
            <a:noAutofit/>
          </a:bodyPr>
          <a:lstStyle>
            <a:lvl1pPr>
              <a:defRPr lang="en-US" dirty="0" smtClean="0"/>
            </a:lvl1pPr>
          </a:lstStyle>
          <a:p>
            <a:pPr lvl="0"/>
            <a:r>
              <a:rPr lang="en-US" smtClean="0"/>
              <a:t>Click to edit Master text styles</a:t>
            </a:r>
          </a:p>
        </p:txBody>
      </p:sp>
      <p:sp>
        <p:nvSpPr>
          <p:cNvPr id="4" name="Title 3"/>
          <p:cNvSpPr>
            <a:spLocks noGrp="1"/>
          </p:cNvSpPr>
          <p:nvPr>
            <p:ph type="title"/>
          </p:nvPr>
        </p:nvSpPr>
        <p:spPr/>
        <p:txBody>
          <a:bodyPr/>
          <a:lstStyle/>
          <a:p>
            <a:r>
              <a:rPr lang="en-US" smtClean="0"/>
              <a:t>Click to edit Master title style</a:t>
            </a:r>
            <a:endParaRPr lang="en-GB"/>
          </a:p>
        </p:txBody>
      </p:sp>
      <p:sp>
        <p:nvSpPr>
          <p:cNvPr id="5" name="Slide Number Placeholder 3"/>
          <p:cNvSpPr>
            <a:spLocks noGrp="1"/>
          </p:cNvSpPr>
          <p:nvPr>
            <p:ph type="sldNum" sz="quarter" idx="10"/>
          </p:nvPr>
        </p:nvSpPr>
        <p:spPr/>
        <p:txBody>
          <a:bodyPr/>
          <a:lstStyle>
            <a:lvl1pPr>
              <a:defRPr/>
            </a:lvl1pPr>
          </a:lstStyle>
          <a:p>
            <a:pPr>
              <a:defRPr/>
            </a:pPr>
            <a:fld id="{236D7772-A7A5-4BF3-8F9F-64C084101C2B}" type="slidenum">
              <a:rPr>
                <a:solidFill>
                  <a:srgbClr val="D9D9D9">
                    <a:lumMod val="75000"/>
                  </a:srgbClr>
                </a:solidFill>
              </a:rPr>
              <a:pPr>
                <a:defRPr/>
              </a:pPr>
              <a:t>‹#›</a:t>
            </a:fld>
            <a:endParaRPr dirty="0">
              <a:solidFill>
                <a:srgbClr val="D9D9D9">
                  <a:lumMod val="75000"/>
                </a:srgbClr>
              </a:solidFill>
            </a:endParaRPr>
          </a:p>
        </p:txBody>
      </p:sp>
    </p:spTree>
    <p:extLst>
      <p:ext uri="{BB962C8B-B14F-4D97-AF65-F5344CB8AC3E}">
        <p14:creationId xmlns:p14="http://schemas.microsoft.com/office/powerpoint/2010/main" val="2271927628"/>
      </p:ext>
    </p:extLst>
  </p:cSld>
  <p:clrMapOvr>
    <a:masterClrMapping/>
  </p:clrMapOvr>
  <p:transition spd="med">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wo Content and intro">
    <p:spTree>
      <p:nvGrpSpPr>
        <p:cNvPr id="1" name=""/>
        <p:cNvGrpSpPr/>
        <p:nvPr/>
      </p:nvGrpSpPr>
      <p:grpSpPr>
        <a:xfrm>
          <a:off x="0" y="0"/>
          <a:ext cx="0" cy="0"/>
          <a:chOff x="0" y="0"/>
          <a:chExt cx="0" cy="0"/>
        </a:xfrm>
      </p:grpSpPr>
      <p:sp>
        <p:nvSpPr>
          <p:cNvPr id="7" name="Content Placeholder 2"/>
          <p:cNvSpPr>
            <a:spLocks noGrp="1"/>
          </p:cNvSpPr>
          <p:nvPr>
            <p:ph sz="half" idx="1"/>
          </p:nvPr>
        </p:nvSpPr>
        <p:spPr>
          <a:xfrm>
            <a:off x="331177" y="3429000"/>
            <a:ext cx="4147200" cy="3074988"/>
          </a:xfrm>
        </p:spPr>
        <p:txBody>
          <a:bodyPr rtlCol="0">
            <a:noAutofit/>
          </a:bodyPr>
          <a:lstStyle>
            <a:lvl1pPr>
              <a:defRPr lang="en-US" sz="1400" b="0" smtClean="0"/>
            </a:lvl1pPr>
          </a:lstStyle>
          <a:p>
            <a:pPr lvl="0"/>
            <a:r>
              <a:rPr lang="en-US" smtClean="0"/>
              <a:t>Click to edit Master text styles</a:t>
            </a:r>
          </a:p>
        </p:txBody>
      </p:sp>
      <p:sp>
        <p:nvSpPr>
          <p:cNvPr id="8" name="Content Placeholder 3"/>
          <p:cNvSpPr>
            <a:spLocks noGrp="1"/>
          </p:cNvSpPr>
          <p:nvPr>
            <p:ph sz="half" idx="2"/>
          </p:nvPr>
        </p:nvSpPr>
        <p:spPr>
          <a:xfrm>
            <a:off x="4650668" y="3429000"/>
            <a:ext cx="4147200" cy="3074988"/>
          </a:xfrm>
        </p:spPr>
        <p:txBody>
          <a:bodyPr rtlCol="0">
            <a:noAutofit/>
          </a:bodyPr>
          <a:lstStyle>
            <a:lvl1pPr>
              <a:defRPr lang="en-US" sz="1400" b="0" smtClean="0"/>
            </a:lvl1pPr>
          </a:lstStyle>
          <a:p>
            <a:pPr lvl="0"/>
            <a:r>
              <a:rPr lang="en-US" smtClean="0"/>
              <a:t>Click to edit Master text styles</a:t>
            </a:r>
          </a:p>
        </p:txBody>
      </p:sp>
      <p:sp>
        <p:nvSpPr>
          <p:cNvPr id="6" name="Title 1"/>
          <p:cNvSpPr>
            <a:spLocks noGrp="1"/>
          </p:cNvSpPr>
          <p:nvPr>
            <p:ph type="title"/>
          </p:nvPr>
        </p:nvSpPr>
        <p:spPr>
          <a:xfrm>
            <a:off x="329712" y="1230313"/>
            <a:ext cx="6403732" cy="1008062"/>
          </a:xfrm>
        </p:spPr>
        <p:txBody>
          <a:bodyPr/>
          <a:lstStyle/>
          <a:p>
            <a:r>
              <a:rPr lang="en-US" smtClean="0"/>
              <a:t>Click to edit Master title style</a:t>
            </a:r>
            <a:endParaRPr lang="en-GB" dirty="0"/>
          </a:p>
        </p:txBody>
      </p:sp>
      <p:sp>
        <p:nvSpPr>
          <p:cNvPr id="5" name="Text Placeholder 3"/>
          <p:cNvSpPr>
            <a:spLocks noGrp="1"/>
          </p:cNvSpPr>
          <p:nvPr>
            <p:ph type="body" sz="quarter" idx="10"/>
          </p:nvPr>
        </p:nvSpPr>
        <p:spPr>
          <a:xfrm>
            <a:off x="329716" y="2514624"/>
            <a:ext cx="3928697" cy="914377"/>
          </a:xfrm>
        </p:spPr>
        <p:txBody>
          <a:bodyPr rtlCol="0">
            <a:noAutofit/>
          </a:bodyPr>
          <a:lstStyle>
            <a:lvl1pPr>
              <a:defRPr lang="en-US" dirty="0" smtClean="0"/>
            </a:lvl1pPr>
          </a:lstStyle>
          <a:p>
            <a:pPr lvl="0"/>
            <a:r>
              <a:rPr lang="en-US" dirty="0" smtClean="0"/>
              <a:t>Click to edit Master text styles</a:t>
            </a:r>
          </a:p>
        </p:txBody>
      </p:sp>
      <p:sp>
        <p:nvSpPr>
          <p:cNvPr id="9" name="Slide Number Placeholder 3"/>
          <p:cNvSpPr>
            <a:spLocks noGrp="1"/>
          </p:cNvSpPr>
          <p:nvPr>
            <p:ph type="sldNum" sz="quarter" idx="11"/>
          </p:nvPr>
        </p:nvSpPr>
        <p:spPr/>
        <p:txBody>
          <a:bodyPr/>
          <a:lstStyle>
            <a:lvl1pPr>
              <a:defRPr/>
            </a:lvl1pPr>
          </a:lstStyle>
          <a:p>
            <a:pPr>
              <a:defRPr/>
            </a:pPr>
            <a:fld id="{A3DC2272-D2DF-411C-90DF-DF320FB61070}" type="slidenum">
              <a:rPr>
                <a:solidFill>
                  <a:srgbClr val="D9D9D9">
                    <a:lumMod val="75000"/>
                  </a:srgbClr>
                </a:solidFill>
              </a:rPr>
              <a:pPr>
                <a:defRPr/>
              </a:pPr>
              <a:t>‹#›</a:t>
            </a:fld>
            <a:endParaRPr dirty="0">
              <a:solidFill>
                <a:srgbClr val="D9D9D9">
                  <a:lumMod val="75000"/>
                </a:srgbClr>
              </a:solidFill>
            </a:endParaRPr>
          </a:p>
        </p:txBody>
      </p:sp>
    </p:spTree>
    <p:extLst>
      <p:ext uri="{BB962C8B-B14F-4D97-AF65-F5344CB8AC3E}">
        <p14:creationId xmlns:p14="http://schemas.microsoft.com/office/powerpoint/2010/main" val="2098721295"/>
      </p:ext>
    </p:extLst>
  </p:cSld>
  <p:clrMapOvr>
    <a:masterClrMapping/>
  </p:clrMapOvr>
  <p:transition spd="med">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Content Placeholder 2"/>
          <p:cNvSpPr>
            <a:spLocks noGrp="1"/>
          </p:cNvSpPr>
          <p:nvPr>
            <p:ph sz="half" idx="1"/>
          </p:nvPr>
        </p:nvSpPr>
        <p:spPr>
          <a:xfrm>
            <a:off x="331176" y="2528888"/>
            <a:ext cx="4147200" cy="3975100"/>
          </a:xfrm>
        </p:spPr>
        <p:txBody>
          <a:bodyPr rtlCol="0">
            <a:noAutofit/>
          </a:bodyPr>
          <a:lstStyle>
            <a:lvl1pPr>
              <a:defRPr lang="en-US" smtClean="0"/>
            </a:lvl1pPr>
          </a:lstStyle>
          <a:p>
            <a:pPr lvl="0"/>
            <a:r>
              <a:rPr lang="en-US" smtClean="0"/>
              <a:t>Click to edit Master text styles</a:t>
            </a:r>
          </a:p>
        </p:txBody>
      </p:sp>
      <p:sp>
        <p:nvSpPr>
          <p:cNvPr id="8" name="Content Placeholder 3"/>
          <p:cNvSpPr>
            <a:spLocks noGrp="1"/>
          </p:cNvSpPr>
          <p:nvPr>
            <p:ph sz="half" idx="2"/>
          </p:nvPr>
        </p:nvSpPr>
        <p:spPr>
          <a:xfrm>
            <a:off x="4650667" y="2528888"/>
            <a:ext cx="4147200" cy="3975100"/>
          </a:xfrm>
        </p:spPr>
        <p:txBody>
          <a:bodyPr rtlCol="0">
            <a:noAutofit/>
          </a:bodyPr>
          <a:lstStyle>
            <a:lvl1pPr>
              <a:defRPr lang="en-US" smtClean="0"/>
            </a:lvl1pPr>
          </a:lstStyle>
          <a:p>
            <a:pPr lvl="0"/>
            <a:r>
              <a:rPr lang="en-US" smtClean="0"/>
              <a:t>Click to edit Master text styles</a:t>
            </a:r>
          </a:p>
        </p:txBody>
      </p:sp>
      <p:sp>
        <p:nvSpPr>
          <p:cNvPr id="6" name="Title 1"/>
          <p:cNvSpPr>
            <a:spLocks noGrp="1"/>
          </p:cNvSpPr>
          <p:nvPr>
            <p:ph type="title"/>
          </p:nvPr>
        </p:nvSpPr>
        <p:spPr>
          <a:xfrm>
            <a:off x="329712" y="1230313"/>
            <a:ext cx="6403732" cy="1008062"/>
          </a:xfrm>
        </p:spPr>
        <p:txBody>
          <a:bodyPr/>
          <a:lstStyle/>
          <a:p>
            <a:r>
              <a:rPr lang="en-US" smtClean="0"/>
              <a:t>Click to edit Master title style</a:t>
            </a:r>
            <a:endParaRPr lang="en-GB" dirty="0"/>
          </a:p>
        </p:txBody>
      </p:sp>
      <p:sp>
        <p:nvSpPr>
          <p:cNvPr id="5" name="Slide Number Placeholder 3"/>
          <p:cNvSpPr>
            <a:spLocks noGrp="1"/>
          </p:cNvSpPr>
          <p:nvPr>
            <p:ph type="sldNum" sz="quarter" idx="10"/>
          </p:nvPr>
        </p:nvSpPr>
        <p:spPr/>
        <p:txBody>
          <a:bodyPr/>
          <a:lstStyle>
            <a:lvl1pPr>
              <a:defRPr/>
            </a:lvl1pPr>
          </a:lstStyle>
          <a:p>
            <a:pPr>
              <a:defRPr/>
            </a:pPr>
            <a:fld id="{204018A5-171C-4F28-8F1F-1709F9812786}" type="slidenum">
              <a:rPr>
                <a:solidFill>
                  <a:srgbClr val="D9D9D9">
                    <a:lumMod val="75000"/>
                  </a:srgbClr>
                </a:solidFill>
              </a:rPr>
              <a:pPr>
                <a:defRPr/>
              </a:pPr>
              <a:t>‹#›</a:t>
            </a:fld>
            <a:endParaRPr dirty="0">
              <a:solidFill>
                <a:srgbClr val="D9D9D9">
                  <a:lumMod val="75000"/>
                </a:srgbClr>
              </a:solidFill>
            </a:endParaRPr>
          </a:p>
        </p:txBody>
      </p:sp>
    </p:spTree>
    <p:extLst>
      <p:ext uri="{BB962C8B-B14F-4D97-AF65-F5344CB8AC3E}">
        <p14:creationId xmlns:p14="http://schemas.microsoft.com/office/powerpoint/2010/main" val="604183639"/>
      </p:ext>
    </p:extLst>
  </p:cSld>
  <p:clrMapOvr>
    <a:masterClrMapping/>
  </p:clrMapOvr>
  <p:transition spd="med">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Two Content - grey">
    <p:spTree>
      <p:nvGrpSpPr>
        <p:cNvPr id="1" name=""/>
        <p:cNvGrpSpPr/>
        <p:nvPr/>
      </p:nvGrpSpPr>
      <p:grpSpPr>
        <a:xfrm>
          <a:off x="0" y="0"/>
          <a:ext cx="0" cy="0"/>
          <a:chOff x="0" y="0"/>
          <a:chExt cx="0" cy="0"/>
        </a:xfrm>
      </p:grpSpPr>
      <p:sp>
        <p:nvSpPr>
          <p:cNvPr id="5" name="Rectangle 8"/>
          <p:cNvSpPr/>
          <p:nvPr/>
        </p:nvSpPr>
        <p:spPr>
          <a:xfrm>
            <a:off x="225670" y="1135063"/>
            <a:ext cx="8689731" cy="547846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8" tIns="45700" rIns="91398" bIns="45700" anchor="ctr"/>
          <a:lstStyle/>
          <a:p>
            <a:pPr algn="ctr" fontAlgn="auto">
              <a:spcBef>
                <a:spcPts val="0"/>
              </a:spcBef>
              <a:spcAft>
                <a:spcPts val="0"/>
              </a:spcAft>
              <a:defRPr/>
            </a:pPr>
            <a:endParaRPr lang="en-GB" dirty="0">
              <a:solidFill>
                <a:prstClr val="white"/>
              </a:solidFill>
            </a:endParaRPr>
          </a:p>
        </p:txBody>
      </p:sp>
      <p:sp>
        <p:nvSpPr>
          <p:cNvPr id="7" name="Content Placeholder 2"/>
          <p:cNvSpPr>
            <a:spLocks noGrp="1"/>
          </p:cNvSpPr>
          <p:nvPr>
            <p:ph sz="half" idx="1"/>
          </p:nvPr>
        </p:nvSpPr>
        <p:spPr>
          <a:xfrm>
            <a:off x="331176" y="2528888"/>
            <a:ext cx="4147200" cy="3975100"/>
          </a:xfrm>
        </p:spPr>
        <p:txBody>
          <a:bodyPr rtlCol="0">
            <a:noAutofit/>
          </a:bodyPr>
          <a:lstStyle>
            <a:lvl1pPr>
              <a:defRPr lang="en-US" smtClean="0"/>
            </a:lvl1pPr>
          </a:lstStyle>
          <a:p>
            <a:pPr lvl="0"/>
            <a:r>
              <a:rPr lang="en-US" smtClean="0"/>
              <a:t>Click to edit Master text styles</a:t>
            </a:r>
          </a:p>
        </p:txBody>
      </p:sp>
      <p:sp>
        <p:nvSpPr>
          <p:cNvPr id="8" name="Content Placeholder 3"/>
          <p:cNvSpPr>
            <a:spLocks noGrp="1"/>
          </p:cNvSpPr>
          <p:nvPr>
            <p:ph sz="half" idx="2"/>
          </p:nvPr>
        </p:nvSpPr>
        <p:spPr>
          <a:xfrm>
            <a:off x="4650568" y="2528888"/>
            <a:ext cx="4147200" cy="3975100"/>
          </a:xfrm>
        </p:spPr>
        <p:txBody>
          <a:bodyPr rtlCol="0">
            <a:noAutofit/>
          </a:bodyPr>
          <a:lstStyle>
            <a:lvl1pPr>
              <a:defRPr lang="en-US" smtClean="0"/>
            </a:lvl1pPr>
          </a:lstStyle>
          <a:p>
            <a:pPr lvl="0"/>
            <a:r>
              <a:rPr lang="en-US" smtClean="0"/>
              <a:t>Click to edit Master text styles</a:t>
            </a:r>
          </a:p>
        </p:txBody>
      </p:sp>
      <p:sp>
        <p:nvSpPr>
          <p:cNvPr id="6" name="Title 1"/>
          <p:cNvSpPr>
            <a:spLocks noGrp="1"/>
          </p:cNvSpPr>
          <p:nvPr>
            <p:ph type="title"/>
          </p:nvPr>
        </p:nvSpPr>
        <p:spPr>
          <a:xfrm>
            <a:off x="329712" y="1230313"/>
            <a:ext cx="6403732" cy="1008062"/>
          </a:xfrm>
        </p:spPr>
        <p:txBody>
          <a:bodyPr/>
          <a:lstStyle/>
          <a:p>
            <a:r>
              <a:rPr lang="en-US" smtClean="0"/>
              <a:t>Click to edit Master title style</a:t>
            </a:r>
            <a:endParaRPr lang="en-GB" dirty="0"/>
          </a:p>
        </p:txBody>
      </p:sp>
      <p:sp>
        <p:nvSpPr>
          <p:cNvPr id="9" name="Slide Number Placeholder 1"/>
          <p:cNvSpPr>
            <a:spLocks noGrp="1"/>
          </p:cNvSpPr>
          <p:nvPr>
            <p:ph type="sldNum" sz="quarter" idx="10"/>
          </p:nvPr>
        </p:nvSpPr>
        <p:spPr/>
        <p:txBody>
          <a:bodyPr/>
          <a:lstStyle>
            <a:lvl1pPr>
              <a:defRPr/>
            </a:lvl1pPr>
          </a:lstStyle>
          <a:p>
            <a:pPr>
              <a:defRPr/>
            </a:pPr>
            <a:fld id="{F8F63242-CA43-46CD-BF13-E9BE02103A60}" type="slidenum">
              <a:rPr>
                <a:solidFill>
                  <a:srgbClr val="D9D9D9">
                    <a:lumMod val="75000"/>
                  </a:srgbClr>
                </a:solidFill>
              </a:rPr>
              <a:pPr>
                <a:defRPr/>
              </a:pPr>
              <a:t>‹#›</a:t>
            </a:fld>
            <a:endParaRPr dirty="0">
              <a:solidFill>
                <a:srgbClr val="D9D9D9">
                  <a:lumMod val="75000"/>
                </a:srgbClr>
              </a:solidFill>
            </a:endParaRPr>
          </a:p>
        </p:txBody>
      </p:sp>
    </p:spTree>
    <p:extLst>
      <p:ext uri="{BB962C8B-B14F-4D97-AF65-F5344CB8AC3E}">
        <p14:creationId xmlns:p14="http://schemas.microsoft.com/office/powerpoint/2010/main" val="3880643618"/>
      </p:ext>
    </p:extLst>
  </p:cSld>
  <p:clrMapOvr>
    <a:masterClrMapping/>
  </p:clrMapOvr>
  <p:transition spd="med">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7" name="Content Placeholder 2"/>
          <p:cNvSpPr>
            <a:spLocks noGrp="1"/>
          </p:cNvSpPr>
          <p:nvPr>
            <p:ph sz="half" idx="1"/>
          </p:nvPr>
        </p:nvSpPr>
        <p:spPr>
          <a:xfrm>
            <a:off x="331177" y="2528888"/>
            <a:ext cx="2758154" cy="3975100"/>
          </a:xfrm>
        </p:spPr>
        <p:txBody>
          <a:bodyPr rtlCol="0">
            <a:noAutofit/>
          </a:bodyPr>
          <a:lstStyle>
            <a:lvl1pPr>
              <a:defRPr lang="en-US" smtClean="0"/>
            </a:lvl1pPr>
          </a:lstStyle>
          <a:p>
            <a:pPr lvl="0"/>
            <a:r>
              <a:rPr lang="en-US" smtClean="0"/>
              <a:t>Click to edit Master text styles</a:t>
            </a:r>
          </a:p>
        </p:txBody>
      </p:sp>
      <p:sp>
        <p:nvSpPr>
          <p:cNvPr id="8" name="Content Placeholder 3"/>
          <p:cNvSpPr>
            <a:spLocks noGrp="1"/>
          </p:cNvSpPr>
          <p:nvPr>
            <p:ph sz="half" idx="2"/>
          </p:nvPr>
        </p:nvSpPr>
        <p:spPr>
          <a:xfrm>
            <a:off x="3186657" y="2528888"/>
            <a:ext cx="2758154" cy="3975100"/>
          </a:xfrm>
        </p:spPr>
        <p:txBody>
          <a:bodyPr rtlCol="0">
            <a:noAutofit/>
          </a:bodyPr>
          <a:lstStyle>
            <a:lvl1pPr>
              <a:defRPr lang="en-US" smtClean="0"/>
            </a:lvl1pPr>
          </a:lstStyle>
          <a:p>
            <a:pPr lvl="0"/>
            <a:r>
              <a:rPr lang="en-US" smtClean="0"/>
              <a:t>Click to edit Master text styles</a:t>
            </a:r>
          </a:p>
        </p:txBody>
      </p:sp>
      <p:sp>
        <p:nvSpPr>
          <p:cNvPr id="6" name="Title 1"/>
          <p:cNvSpPr>
            <a:spLocks noGrp="1"/>
          </p:cNvSpPr>
          <p:nvPr>
            <p:ph type="title"/>
          </p:nvPr>
        </p:nvSpPr>
        <p:spPr>
          <a:xfrm>
            <a:off x="329712" y="1230313"/>
            <a:ext cx="6403732" cy="1008062"/>
          </a:xfrm>
        </p:spPr>
        <p:txBody>
          <a:bodyPr/>
          <a:lstStyle/>
          <a:p>
            <a:r>
              <a:rPr lang="en-US" smtClean="0"/>
              <a:t>Click to edit Master title style</a:t>
            </a:r>
            <a:endParaRPr lang="en-GB" dirty="0"/>
          </a:p>
        </p:txBody>
      </p:sp>
      <p:sp>
        <p:nvSpPr>
          <p:cNvPr id="5" name="Content Placeholder 3"/>
          <p:cNvSpPr>
            <a:spLocks noGrp="1"/>
          </p:cNvSpPr>
          <p:nvPr>
            <p:ph sz="half" idx="10"/>
          </p:nvPr>
        </p:nvSpPr>
        <p:spPr>
          <a:xfrm>
            <a:off x="6042137" y="2528888"/>
            <a:ext cx="2758154" cy="3975100"/>
          </a:xfrm>
        </p:spPr>
        <p:txBody>
          <a:bodyPr rtlCol="0">
            <a:noAutofit/>
          </a:bodyPr>
          <a:lstStyle>
            <a:lvl1pPr>
              <a:defRPr lang="en-US" smtClean="0"/>
            </a:lvl1pPr>
          </a:lstStyle>
          <a:p>
            <a:pPr lvl="0"/>
            <a:r>
              <a:rPr lang="en-US" smtClean="0"/>
              <a:t>Click to edit Master text styles</a:t>
            </a:r>
          </a:p>
        </p:txBody>
      </p:sp>
      <p:sp>
        <p:nvSpPr>
          <p:cNvPr id="9" name="Slide Number Placeholder 3"/>
          <p:cNvSpPr>
            <a:spLocks noGrp="1"/>
          </p:cNvSpPr>
          <p:nvPr>
            <p:ph type="sldNum" sz="quarter" idx="11"/>
          </p:nvPr>
        </p:nvSpPr>
        <p:spPr/>
        <p:txBody>
          <a:bodyPr/>
          <a:lstStyle>
            <a:lvl1pPr>
              <a:defRPr/>
            </a:lvl1pPr>
          </a:lstStyle>
          <a:p>
            <a:pPr>
              <a:defRPr/>
            </a:pPr>
            <a:fld id="{C925942E-EC35-49A3-8691-B441754BF4EB}" type="slidenum">
              <a:rPr>
                <a:solidFill>
                  <a:srgbClr val="D9D9D9">
                    <a:lumMod val="75000"/>
                  </a:srgbClr>
                </a:solidFill>
              </a:rPr>
              <a:pPr>
                <a:defRPr/>
              </a:pPr>
              <a:t>‹#›</a:t>
            </a:fld>
            <a:endParaRPr dirty="0">
              <a:solidFill>
                <a:srgbClr val="D9D9D9">
                  <a:lumMod val="75000"/>
                </a:srgbClr>
              </a:solidFill>
            </a:endParaRPr>
          </a:p>
        </p:txBody>
      </p:sp>
    </p:spTree>
    <p:extLst>
      <p:ext uri="{BB962C8B-B14F-4D97-AF65-F5344CB8AC3E}">
        <p14:creationId xmlns:p14="http://schemas.microsoft.com/office/powerpoint/2010/main" val="2323120455"/>
      </p:ext>
    </p:extLst>
  </p:cSld>
  <p:clrMapOvr>
    <a:masterClrMapping/>
  </p:clrMapOvr>
  <p:transition spd="med">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1_Four text boxes">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334108" y="3425829"/>
            <a:ext cx="2027077" cy="3078159"/>
          </a:xfrm>
        </p:spPr>
        <p:txBody>
          <a:bodyPr rtlCol="0">
            <a:noAutofit/>
          </a:bodyPr>
          <a:lstStyle>
            <a:lvl1pPr>
              <a:defRPr lang="en-US" dirty="0" smtClean="0"/>
            </a:lvl1pPr>
          </a:lstStyle>
          <a:p>
            <a:pPr lvl="0"/>
            <a:r>
              <a:rPr lang="en-US" dirty="0" smtClean="0"/>
              <a:t>Click to edit Master text styles</a:t>
            </a:r>
          </a:p>
        </p:txBody>
      </p:sp>
      <p:sp>
        <p:nvSpPr>
          <p:cNvPr id="11" name="Text Placeholder 9"/>
          <p:cNvSpPr>
            <a:spLocks noGrp="1"/>
          </p:cNvSpPr>
          <p:nvPr>
            <p:ph type="body" sz="quarter" idx="11"/>
          </p:nvPr>
        </p:nvSpPr>
        <p:spPr>
          <a:xfrm>
            <a:off x="2452478" y="3425829"/>
            <a:ext cx="2027077" cy="3078159"/>
          </a:xfrm>
        </p:spPr>
        <p:txBody>
          <a:bodyPr rtlCol="0">
            <a:noAutofit/>
          </a:bodyPr>
          <a:lstStyle>
            <a:lvl1pPr>
              <a:defRPr lang="en-US" dirty="0" smtClean="0"/>
            </a:lvl1pPr>
          </a:lstStyle>
          <a:p>
            <a:pPr lvl="0"/>
            <a:r>
              <a:rPr lang="en-US" dirty="0" smtClean="0"/>
              <a:t>Click to edit Master text styles</a:t>
            </a:r>
          </a:p>
        </p:txBody>
      </p:sp>
      <p:sp>
        <p:nvSpPr>
          <p:cNvPr id="12" name="Text Placeholder 9"/>
          <p:cNvSpPr>
            <a:spLocks noGrp="1"/>
          </p:cNvSpPr>
          <p:nvPr>
            <p:ph type="body" sz="quarter" idx="12"/>
          </p:nvPr>
        </p:nvSpPr>
        <p:spPr>
          <a:xfrm>
            <a:off x="4570848" y="3425829"/>
            <a:ext cx="2027077" cy="3078159"/>
          </a:xfrm>
        </p:spPr>
        <p:txBody>
          <a:bodyPr rtlCol="0">
            <a:noAutofit/>
          </a:bodyPr>
          <a:lstStyle>
            <a:lvl1pPr>
              <a:defRPr lang="en-US" smtClean="0"/>
            </a:lvl1pPr>
          </a:lstStyle>
          <a:p>
            <a:pPr lvl="0"/>
            <a:r>
              <a:rPr lang="en-US" smtClean="0"/>
              <a:t>Click to edit Master text styles</a:t>
            </a:r>
          </a:p>
        </p:txBody>
      </p:sp>
      <p:sp>
        <p:nvSpPr>
          <p:cNvPr id="13" name="Text Placeholder 9"/>
          <p:cNvSpPr>
            <a:spLocks noGrp="1"/>
          </p:cNvSpPr>
          <p:nvPr>
            <p:ph type="body" sz="quarter" idx="13"/>
          </p:nvPr>
        </p:nvSpPr>
        <p:spPr>
          <a:xfrm>
            <a:off x="6689218" y="3425829"/>
            <a:ext cx="2027077" cy="3078159"/>
          </a:xfrm>
        </p:spPr>
        <p:txBody>
          <a:bodyPr rtlCol="0">
            <a:noAutofit/>
          </a:bodyPr>
          <a:lstStyle>
            <a:lvl1pPr>
              <a:defRPr lang="en-US" dirty="0" smtClean="0"/>
            </a:lvl1pPr>
          </a:lstStyle>
          <a:p>
            <a:pPr lvl="0"/>
            <a:r>
              <a:rPr lang="en-US" dirty="0" smtClean="0"/>
              <a:t>Click to edit Master text styles</a:t>
            </a:r>
          </a:p>
        </p:txBody>
      </p:sp>
      <p:sp>
        <p:nvSpPr>
          <p:cNvPr id="15" name="Title 14"/>
          <p:cNvSpPr>
            <a:spLocks noGrp="1"/>
          </p:cNvSpPr>
          <p:nvPr>
            <p:ph type="title"/>
          </p:nvPr>
        </p:nvSpPr>
        <p:spPr/>
        <p:txBody>
          <a:bodyPr/>
          <a:lstStyle/>
          <a:p>
            <a:r>
              <a:rPr lang="en-US" smtClean="0"/>
              <a:t>Click to edit Master title style</a:t>
            </a:r>
            <a:endParaRPr lang="en-GB"/>
          </a:p>
        </p:txBody>
      </p:sp>
      <p:sp>
        <p:nvSpPr>
          <p:cNvPr id="7" name="Slide Number Placeholder 3"/>
          <p:cNvSpPr>
            <a:spLocks noGrp="1"/>
          </p:cNvSpPr>
          <p:nvPr>
            <p:ph type="sldNum" sz="quarter" idx="14"/>
          </p:nvPr>
        </p:nvSpPr>
        <p:spPr/>
        <p:txBody>
          <a:bodyPr/>
          <a:lstStyle>
            <a:lvl1pPr>
              <a:defRPr/>
            </a:lvl1pPr>
          </a:lstStyle>
          <a:p>
            <a:pPr>
              <a:defRPr/>
            </a:pPr>
            <a:fld id="{5F50F1B1-CCAA-46C9-9AB5-DC8265F83756}" type="slidenum">
              <a:rPr>
                <a:solidFill>
                  <a:srgbClr val="D9D9D9">
                    <a:lumMod val="75000"/>
                  </a:srgbClr>
                </a:solidFill>
              </a:rPr>
              <a:pPr>
                <a:defRPr/>
              </a:pPr>
              <a:t>‹#›</a:t>
            </a:fld>
            <a:endParaRPr dirty="0">
              <a:solidFill>
                <a:srgbClr val="D9D9D9">
                  <a:lumMod val="75000"/>
                </a:srgbClr>
              </a:solidFill>
            </a:endParaRPr>
          </a:p>
        </p:txBody>
      </p:sp>
    </p:spTree>
    <p:extLst>
      <p:ext uri="{BB962C8B-B14F-4D97-AF65-F5344CB8AC3E}">
        <p14:creationId xmlns:p14="http://schemas.microsoft.com/office/powerpoint/2010/main" val="359507894"/>
      </p:ext>
    </p:extLst>
  </p:cSld>
  <p:clrMapOvr>
    <a:masterClrMapping/>
  </p:clrMapOvr>
  <p:transition spd="med">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text only - coloured">
    <p:spTree>
      <p:nvGrpSpPr>
        <p:cNvPr id="1" name=""/>
        <p:cNvGrpSpPr/>
        <p:nvPr/>
      </p:nvGrpSpPr>
      <p:grpSpPr>
        <a:xfrm>
          <a:off x="0" y="0"/>
          <a:ext cx="0" cy="0"/>
          <a:chOff x="0" y="0"/>
          <a:chExt cx="0" cy="0"/>
        </a:xfrm>
      </p:grpSpPr>
      <p:sp>
        <p:nvSpPr>
          <p:cNvPr id="3" name="Title 2"/>
          <p:cNvSpPr>
            <a:spLocks noGrp="1"/>
          </p:cNvSpPr>
          <p:nvPr>
            <p:ph type="title"/>
          </p:nvPr>
        </p:nvSpPr>
        <p:spPr>
          <a:xfrm>
            <a:off x="329715" y="1230317"/>
            <a:ext cx="6305550" cy="5273671"/>
          </a:xfrm>
        </p:spPr>
        <p:txBody>
          <a:bodyPr/>
          <a:lstStyle>
            <a:lvl1pPr>
              <a:defRPr>
                <a:solidFill>
                  <a:schemeClr val="accent2"/>
                </a:solidFill>
              </a:defRPr>
            </a:lvl1pPr>
          </a:lstStyle>
          <a:p>
            <a:r>
              <a:rPr lang="en-US" smtClean="0"/>
              <a:t>Click to edit Master title style</a:t>
            </a:r>
            <a:endParaRPr lang="en-GB" dirty="0"/>
          </a:p>
        </p:txBody>
      </p:sp>
      <p:sp>
        <p:nvSpPr>
          <p:cNvPr id="4" name="Slide Number Placeholder 3"/>
          <p:cNvSpPr>
            <a:spLocks noGrp="1"/>
          </p:cNvSpPr>
          <p:nvPr>
            <p:ph type="sldNum" sz="quarter" idx="10"/>
          </p:nvPr>
        </p:nvSpPr>
        <p:spPr/>
        <p:txBody>
          <a:bodyPr/>
          <a:lstStyle>
            <a:lvl1pPr>
              <a:defRPr/>
            </a:lvl1pPr>
          </a:lstStyle>
          <a:p>
            <a:pPr>
              <a:defRPr/>
            </a:pPr>
            <a:fld id="{DBEE795C-6ABA-476B-8870-0E42F78C4D07}" type="slidenum">
              <a:rPr>
                <a:solidFill>
                  <a:srgbClr val="D9D9D9">
                    <a:lumMod val="75000"/>
                  </a:srgbClr>
                </a:solidFill>
              </a:rPr>
              <a:pPr>
                <a:defRPr/>
              </a:pPr>
              <a:t>‹#›</a:t>
            </a:fld>
            <a:endParaRPr dirty="0">
              <a:solidFill>
                <a:srgbClr val="D9D9D9">
                  <a:lumMod val="75000"/>
                </a:srgbClr>
              </a:solidFill>
            </a:endParaRPr>
          </a:p>
        </p:txBody>
      </p:sp>
    </p:spTree>
    <p:extLst>
      <p:ext uri="{BB962C8B-B14F-4D97-AF65-F5344CB8AC3E}">
        <p14:creationId xmlns:p14="http://schemas.microsoft.com/office/powerpoint/2010/main" val="2647439744"/>
      </p:ext>
    </p:extLst>
  </p:cSld>
  <p:clrMapOvr>
    <a:masterClrMapping/>
  </p:clrMapOvr>
  <p:transition spd="med">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Your clients">
    <p:spTree>
      <p:nvGrpSpPr>
        <p:cNvPr id="1" name=""/>
        <p:cNvGrpSpPr/>
        <p:nvPr/>
      </p:nvGrpSpPr>
      <p:grpSpPr>
        <a:xfrm>
          <a:off x="0" y="0"/>
          <a:ext cx="0" cy="0"/>
          <a:chOff x="0" y="0"/>
          <a:chExt cx="0" cy="0"/>
        </a:xfrm>
      </p:grpSpPr>
      <p:sp>
        <p:nvSpPr>
          <p:cNvPr id="14" name="Picture Placeholder 9"/>
          <p:cNvSpPr>
            <a:spLocks noGrp="1"/>
          </p:cNvSpPr>
          <p:nvPr>
            <p:ph type="pic" sz="quarter" idx="13"/>
          </p:nvPr>
        </p:nvSpPr>
        <p:spPr>
          <a:xfrm>
            <a:off x="7857620" y="2643824"/>
            <a:ext cx="948150" cy="1027162"/>
          </a:xfrm>
        </p:spPr>
        <p:txBody>
          <a:bodyPr rtlCol="0">
            <a:noAutofit/>
          </a:bodyPr>
          <a:lstStyle/>
          <a:p>
            <a:pPr lvl="0"/>
            <a:r>
              <a:rPr lang="en-US" noProof="0" smtClean="0"/>
              <a:t>Click icon to add picture</a:t>
            </a:r>
            <a:endParaRPr lang="en-GB" noProof="0"/>
          </a:p>
        </p:txBody>
      </p:sp>
      <p:sp>
        <p:nvSpPr>
          <p:cNvPr id="17" name="Picture Placeholder 9"/>
          <p:cNvSpPr>
            <a:spLocks noGrp="1"/>
          </p:cNvSpPr>
          <p:nvPr>
            <p:ph type="pic" sz="quarter" idx="16"/>
          </p:nvPr>
        </p:nvSpPr>
        <p:spPr>
          <a:xfrm>
            <a:off x="7857620" y="4057336"/>
            <a:ext cx="948150" cy="1027162"/>
          </a:xfrm>
        </p:spPr>
        <p:txBody>
          <a:bodyPr rtlCol="0">
            <a:noAutofit/>
          </a:bodyPr>
          <a:lstStyle/>
          <a:p>
            <a:pPr lvl="0"/>
            <a:r>
              <a:rPr lang="en-US" noProof="0" smtClean="0"/>
              <a:t>Click icon to add picture</a:t>
            </a:r>
            <a:endParaRPr lang="en-GB" noProof="0"/>
          </a:p>
        </p:txBody>
      </p:sp>
      <p:sp>
        <p:nvSpPr>
          <p:cNvPr id="20" name="Picture Placeholder 9"/>
          <p:cNvSpPr>
            <a:spLocks noGrp="1"/>
          </p:cNvSpPr>
          <p:nvPr>
            <p:ph type="pic" sz="quarter" idx="19"/>
          </p:nvPr>
        </p:nvSpPr>
        <p:spPr>
          <a:xfrm>
            <a:off x="7857620" y="5470847"/>
            <a:ext cx="948150" cy="1027162"/>
          </a:xfrm>
        </p:spPr>
        <p:txBody>
          <a:bodyPr rtlCol="0">
            <a:noAutofit/>
          </a:bodyPr>
          <a:lstStyle/>
          <a:p>
            <a:pPr lvl="0"/>
            <a:r>
              <a:rPr lang="en-US" noProof="0" smtClean="0"/>
              <a:t>Click icon to add picture</a:t>
            </a:r>
            <a:endParaRPr lang="en-GB" noProof="0"/>
          </a:p>
        </p:txBody>
      </p:sp>
      <p:sp>
        <p:nvSpPr>
          <p:cNvPr id="29" name="Picture Placeholder 9"/>
          <p:cNvSpPr>
            <a:spLocks noGrp="1"/>
          </p:cNvSpPr>
          <p:nvPr>
            <p:ph type="pic" sz="quarter" idx="24"/>
          </p:nvPr>
        </p:nvSpPr>
        <p:spPr>
          <a:xfrm>
            <a:off x="7857620" y="1230312"/>
            <a:ext cx="948150" cy="1027162"/>
          </a:xfrm>
        </p:spPr>
        <p:txBody>
          <a:bodyPr rtlCol="0">
            <a:noAutofit/>
          </a:bodyPr>
          <a:lstStyle/>
          <a:p>
            <a:pPr lvl="0"/>
            <a:r>
              <a:rPr lang="en-US" noProof="0" smtClean="0"/>
              <a:t>Click icon to add picture</a:t>
            </a:r>
            <a:endParaRPr lang="en-GB" noProof="0"/>
          </a:p>
        </p:txBody>
      </p:sp>
      <p:sp>
        <p:nvSpPr>
          <p:cNvPr id="30" name="Picture Placeholder 9"/>
          <p:cNvSpPr>
            <a:spLocks noGrp="1"/>
          </p:cNvSpPr>
          <p:nvPr>
            <p:ph type="pic" sz="quarter" idx="25"/>
          </p:nvPr>
        </p:nvSpPr>
        <p:spPr>
          <a:xfrm>
            <a:off x="6628925" y="2643824"/>
            <a:ext cx="948150" cy="1027162"/>
          </a:xfrm>
        </p:spPr>
        <p:txBody>
          <a:bodyPr rtlCol="0">
            <a:noAutofit/>
          </a:bodyPr>
          <a:lstStyle/>
          <a:p>
            <a:pPr lvl="0"/>
            <a:r>
              <a:rPr lang="en-US" noProof="0" smtClean="0"/>
              <a:t>Click icon to add picture</a:t>
            </a:r>
            <a:endParaRPr lang="en-GB" noProof="0" dirty="0"/>
          </a:p>
        </p:txBody>
      </p:sp>
      <p:sp>
        <p:nvSpPr>
          <p:cNvPr id="31" name="Picture Placeholder 9"/>
          <p:cNvSpPr>
            <a:spLocks noGrp="1"/>
          </p:cNvSpPr>
          <p:nvPr>
            <p:ph type="pic" sz="quarter" idx="26"/>
          </p:nvPr>
        </p:nvSpPr>
        <p:spPr>
          <a:xfrm>
            <a:off x="6628835" y="4057336"/>
            <a:ext cx="948150" cy="1027162"/>
          </a:xfrm>
        </p:spPr>
        <p:txBody>
          <a:bodyPr rtlCol="0">
            <a:noAutofit/>
          </a:bodyPr>
          <a:lstStyle/>
          <a:p>
            <a:pPr lvl="0"/>
            <a:r>
              <a:rPr lang="en-US" noProof="0" smtClean="0"/>
              <a:t>Click icon to add picture</a:t>
            </a:r>
            <a:endParaRPr lang="en-GB" noProof="0"/>
          </a:p>
        </p:txBody>
      </p:sp>
      <p:sp>
        <p:nvSpPr>
          <p:cNvPr id="32" name="Picture Placeholder 9"/>
          <p:cNvSpPr>
            <a:spLocks noGrp="1"/>
          </p:cNvSpPr>
          <p:nvPr>
            <p:ph type="pic" sz="quarter" idx="27"/>
          </p:nvPr>
        </p:nvSpPr>
        <p:spPr>
          <a:xfrm>
            <a:off x="6628925" y="5470847"/>
            <a:ext cx="948150" cy="1027162"/>
          </a:xfrm>
        </p:spPr>
        <p:txBody>
          <a:bodyPr rtlCol="0">
            <a:noAutofit/>
          </a:bodyPr>
          <a:lstStyle/>
          <a:p>
            <a:pPr lvl="0"/>
            <a:r>
              <a:rPr lang="en-US" noProof="0" smtClean="0"/>
              <a:t>Click icon to add picture</a:t>
            </a:r>
            <a:endParaRPr lang="en-GB" noProof="0"/>
          </a:p>
        </p:txBody>
      </p:sp>
      <p:sp>
        <p:nvSpPr>
          <p:cNvPr id="33" name="Picture Placeholder 9"/>
          <p:cNvSpPr>
            <a:spLocks noGrp="1"/>
          </p:cNvSpPr>
          <p:nvPr>
            <p:ph type="pic" sz="quarter" idx="28"/>
          </p:nvPr>
        </p:nvSpPr>
        <p:spPr>
          <a:xfrm>
            <a:off x="6628925" y="1230312"/>
            <a:ext cx="948150" cy="1027162"/>
          </a:xfrm>
        </p:spPr>
        <p:txBody>
          <a:bodyPr rtlCol="0">
            <a:noAutofit/>
          </a:bodyPr>
          <a:lstStyle/>
          <a:p>
            <a:pPr lvl="0"/>
            <a:r>
              <a:rPr lang="en-US" noProof="0" smtClean="0"/>
              <a:t>Click icon to add picture</a:t>
            </a:r>
            <a:endParaRPr lang="en-GB" noProof="0"/>
          </a:p>
        </p:txBody>
      </p:sp>
      <p:sp>
        <p:nvSpPr>
          <p:cNvPr id="34" name="Picture Placeholder 9"/>
          <p:cNvSpPr>
            <a:spLocks noGrp="1"/>
          </p:cNvSpPr>
          <p:nvPr>
            <p:ph type="pic" sz="quarter" idx="29"/>
          </p:nvPr>
        </p:nvSpPr>
        <p:spPr>
          <a:xfrm>
            <a:off x="4171538" y="2643824"/>
            <a:ext cx="948150" cy="1027162"/>
          </a:xfrm>
        </p:spPr>
        <p:txBody>
          <a:bodyPr rtlCol="0">
            <a:noAutofit/>
          </a:bodyPr>
          <a:lstStyle/>
          <a:p>
            <a:pPr lvl="0"/>
            <a:r>
              <a:rPr lang="en-US" noProof="0" smtClean="0"/>
              <a:t>Click icon to add picture</a:t>
            </a:r>
            <a:endParaRPr lang="en-GB" noProof="0" dirty="0"/>
          </a:p>
        </p:txBody>
      </p:sp>
      <p:sp>
        <p:nvSpPr>
          <p:cNvPr id="35" name="Picture Placeholder 9"/>
          <p:cNvSpPr>
            <a:spLocks noGrp="1"/>
          </p:cNvSpPr>
          <p:nvPr>
            <p:ph type="pic" sz="quarter" idx="30"/>
          </p:nvPr>
        </p:nvSpPr>
        <p:spPr>
          <a:xfrm>
            <a:off x="4171263" y="4057336"/>
            <a:ext cx="948150" cy="1027162"/>
          </a:xfrm>
        </p:spPr>
        <p:txBody>
          <a:bodyPr rtlCol="0">
            <a:noAutofit/>
          </a:bodyPr>
          <a:lstStyle/>
          <a:p>
            <a:pPr lvl="0"/>
            <a:r>
              <a:rPr lang="en-US" noProof="0" smtClean="0"/>
              <a:t>Click icon to add picture</a:t>
            </a:r>
            <a:endParaRPr lang="en-GB" noProof="0"/>
          </a:p>
        </p:txBody>
      </p:sp>
      <p:sp>
        <p:nvSpPr>
          <p:cNvPr id="36" name="Picture Placeholder 9"/>
          <p:cNvSpPr>
            <a:spLocks noGrp="1"/>
          </p:cNvSpPr>
          <p:nvPr>
            <p:ph type="pic" sz="quarter" idx="31"/>
          </p:nvPr>
        </p:nvSpPr>
        <p:spPr>
          <a:xfrm>
            <a:off x="4171538" y="5470847"/>
            <a:ext cx="948150" cy="1027162"/>
          </a:xfrm>
        </p:spPr>
        <p:txBody>
          <a:bodyPr rtlCol="0">
            <a:noAutofit/>
          </a:bodyPr>
          <a:lstStyle/>
          <a:p>
            <a:pPr lvl="0"/>
            <a:r>
              <a:rPr lang="en-US" noProof="0" smtClean="0"/>
              <a:t>Click icon to add picture</a:t>
            </a:r>
            <a:endParaRPr lang="en-GB" noProof="0"/>
          </a:p>
        </p:txBody>
      </p:sp>
      <p:sp>
        <p:nvSpPr>
          <p:cNvPr id="37" name="Picture Placeholder 9"/>
          <p:cNvSpPr>
            <a:spLocks noGrp="1"/>
          </p:cNvSpPr>
          <p:nvPr>
            <p:ph type="pic" sz="quarter" idx="32"/>
          </p:nvPr>
        </p:nvSpPr>
        <p:spPr>
          <a:xfrm>
            <a:off x="4171538" y="1230312"/>
            <a:ext cx="948150" cy="1027162"/>
          </a:xfrm>
        </p:spPr>
        <p:txBody>
          <a:bodyPr rtlCol="0">
            <a:noAutofit/>
          </a:bodyPr>
          <a:lstStyle/>
          <a:p>
            <a:pPr lvl="0"/>
            <a:r>
              <a:rPr lang="en-US" noProof="0" dirty="0" smtClean="0"/>
              <a:t>Click icon to add picture</a:t>
            </a:r>
            <a:endParaRPr lang="en-GB" noProof="0" dirty="0"/>
          </a:p>
        </p:txBody>
      </p:sp>
      <p:sp>
        <p:nvSpPr>
          <p:cNvPr id="25" name="Picture Placeholder 9"/>
          <p:cNvSpPr>
            <a:spLocks noGrp="1"/>
          </p:cNvSpPr>
          <p:nvPr>
            <p:ph type="pic" sz="quarter" idx="33"/>
          </p:nvPr>
        </p:nvSpPr>
        <p:spPr>
          <a:xfrm>
            <a:off x="5400231" y="2643824"/>
            <a:ext cx="948150" cy="1027162"/>
          </a:xfrm>
        </p:spPr>
        <p:txBody>
          <a:bodyPr rtlCol="0">
            <a:noAutofit/>
          </a:bodyPr>
          <a:lstStyle/>
          <a:p>
            <a:pPr lvl="0"/>
            <a:r>
              <a:rPr lang="en-US" noProof="0" smtClean="0"/>
              <a:t>Click icon to add picture</a:t>
            </a:r>
            <a:endParaRPr lang="en-GB" noProof="0" dirty="0"/>
          </a:p>
        </p:txBody>
      </p:sp>
      <p:sp>
        <p:nvSpPr>
          <p:cNvPr id="26" name="Picture Placeholder 9"/>
          <p:cNvSpPr>
            <a:spLocks noGrp="1"/>
          </p:cNvSpPr>
          <p:nvPr>
            <p:ph type="pic" sz="quarter" idx="34"/>
          </p:nvPr>
        </p:nvSpPr>
        <p:spPr>
          <a:xfrm>
            <a:off x="5400049" y="4057336"/>
            <a:ext cx="948150" cy="1027162"/>
          </a:xfrm>
        </p:spPr>
        <p:txBody>
          <a:bodyPr rtlCol="0">
            <a:noAutofit/>
          </a:bodyPr>
          <a:lstStyle/>
          <a:p>
            <a:pPr lvl="0"/>
            <a:r>
              <a:rPr lang="en-US" noProof="0" smtClean="0"/>
              <a:t>Click icon to add picture</a:t>
            </a:r>
            <a:endParaRPr lang="en-GB" noProof="0"/>
          </a:p>
        </p:txBody>
      </p:sp>
      <p:sp>
        <p:nvSpPr>
          <p:cNvPr id="27" name="Picture Placeholder 9"/>
          <p:cNvSpPr>
            <a:spLocks noGrp="1"/>
          </p:cNvSpPr>
          <p:nvPr>
            <p:ph type="pic" sz="quarter" idx="35"/>
          </p:nvPr>
        </p:nvSpPr>
        <p:spPr>
          <a:xfrm>
            <a:off x="5400231" y="5470847"/>
            <a:ext cx="948150" cy="1027162"/>
          </a:xfrm>
        </p:spPr>
        <p:txBody>
          <a:bodyPr rtlCol="0">
            <a:noAutofit/>
          </a:bodyPr>
          <a:lstStyle/>
          <a:p>
            <a:pPr lvl="0"/>
            <a:r>
              <a:rPr lang="en-US" noProof="0" smtClean="0"/>
              <a:t>Click icon to add picture</a:t>
            </a:r>
            <a:endParaRPr lang="en-GB" noProof="0"/>
          </a:p>
        </p:txBody>
      </p:sp>
      <p:sp>
        <p:nvSpPr>
          <p:cNvPr id="28" name="Picture Placeholder 9"/>
          <p:cNvSpPr>
            <a:spLocks noGrp="1"/>
          </p:cNvSpPr>
          <p:nvPr>
            <p:ph type="pic" sz="quarter" idx="36"/>
          </p:nvPr>
        </p:nvSpPr>
        <p:spPr>
          <a:xfrm>
            <a:off x="5400231" y="1230312"/>
            <a:ext cx="948150" cy="1027162"/>
          </a:xfrm>
        </p:spPr>
        <p:txBody>
          <a:bodyPr rtlCol="0">
            <a:noAutofit/>
          </a:bodyPr>
          <a:lstStyle/>
          <a:p>
            <a:pPr lvl="0"/>
            <a:r>
              <a:rPr lang="en-US" noProof="0" smtClean="0"/>
              <a:t>Click icon to add picture</a:t>
            </a:r>
            <a:endParaRPr lang="en-GB" noProof="0"/>
          </a:p>
        </p:txBody>
      </p:sp>
      <p:sp>
        <p:nvSpPr>
          <p:cNvPr id="3" name="Title 2"/>
          <p:cNvSpPr>
            <a:spLocks noGrp="1"/>
          </p:cNvSpPr>
          <p:nvPr>
            <p:ph type="title"/>
          </p:nvPr>
        </p:nvSpPr>
        <p:spPr>
          <a:xfrm>
            <a:off x="329712" y="1230313"/>
            <a:ext cx="1993846" cy="2759126"/>
          </a:xfrm>
        </p:spPr>
        <p:txBody>
          <a:bodyPr/>
          <a:lstStyle>
            <a:lvl1pPr>
              <a:defRPr>
                <a:solidFill>
                  <a:schemeClr val="tx1"/>
                </a:solidFill>
              </a:defRPr>
            </a:lvl1pPr>
          </a:lstStyle>
          <a:p>
            <a:r>
              <a:rPr lang="en-US" smtClean="0"/>
              <a:t>Click to edit Master title style</a:t>
            </a:r>
            <a:endParaRPr lang="en-GB" dirty="0"/>
          </a:p>
        </p:txBody>
      </p:sp>
      <p:sp>
        <p:nvSpPr>
          <p:cNvPr id="4" name="Text Placeholder 3"/>
          <p:cNvSpPr>
            <a:spLocks noGrp="1"/>
          </p:cNvSpPr>
          <p:nvPr>
            <p:ph type="body" sz="quarter" idx="37"/>
          </p:nvPr>
        </p:nvSpPr>
        <p:spPr>
          <a:xfrm>
            <a:off x="2457871" y="1230312"/>
            <a:ext cx="1482826" cy="5273676"/>
          </a:xfrm>
        </p:spPr>
        <p:txBody>
          <a:bodyPr lIns="0" rIns="0">
            <a:normAutofit/>
          </a:bodyPr>
          <a:lstStyle>
            <a:lvl1pPr>
              <a:lnSpc>
                <a:spcPct val="100000"/>
              </a:lnSpc>
              <a:defRPr sz="900" b="1" spc="0">
                <a:solidFill>
                  <a:schemeClr val="bg1">
                    <a:lumMod val="65000"/>
                  </a:schemeClr>
                </a:solidFill>
              </a:defRPr>
            </a:lvl1pPr>
          </a:lstStyle>
          <a:p>
            <a:pPr lvl="0"/>
            <a:r>
              <a:rPr lang="en-US" smtClean="0"/>
              <a:t>Click to edit Master text styles</a:t>
            </a:r>
          </a:p>
        </p:txBody>
      </p:sp>
      <p:sp>
        <p:nvSpPr>
          <p:cNvPr id="21" name="Slide Number Placeholder 3"/>
          <p:cNvSpPr>
            <a:spLocks noGrp="1"/>
          </p:cNvSpPr>
          <p:nvPr>
            <p:ph type="sldNum" sz="quarter" idx="38"/>
          </p:nvPr>
        </p:nvSpPr>
        <p:spPr/>
        <p:txBody>
          <a:bodyPr/>
          <a:lstStyle>
            <a:lvl1pPr>
              <a:defRPr/>
            </a:lvl1pPr>
          </a:lstStyle>
          <a:p>
            <a:pPr>
              <a:defRPr/>
            </a:pPr>
            <a:fld id="{D0BDD152-D132-4201-BD41-940E68861391}" type="slidenum">
              <a:rPr>
                <a:solidFill>
                  <a:srgbClr val="D9D9D9">
                    <a:lumMod val="75000"/>
                  </a:srgbClr>
                </a:solidFill>
              </a:rPr>
              <a:pPr>
                <a:defRPr/>
              </a:pPr>
              <a:t>‹#›</a:t>
            </a:fld>
            <a:endParaRPr dirty="0">
              <a:solidFill>
                <a:srgbClr val="D9D9D9">
                  <a:lumMod val="75000"/>
                </a:srgbClr>
              </a:solidFill>
            </a:endParaRPr>
          </a:p>
        </p:txBody>
      </p:sp>
    </p:spTree>
    <p:extLst>
      <p:ext uri="{BB962C8B-B14F-4D97-AF65-F5344CB8AC3E}">
        <p14:creationId xmlns:p14="http://schemas.microsoft.com/office/powerpoint/2010/main" val="2496702520"/>
      </p:ext>
    </p:extLst>
  </p:cSld>
  <p:clrMapOvr>
    <a:masterClrMapping/>
  </p:clrMapOvr>
  <p:transition spd="med">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1_Our work">
    <p:spTree>
      <p:nvGrpSpPr>
        <p:cNvPr id="1" name=""/>
        <p:cNvGrpSpPr/>
        <p:nvPr/>
      </p:nvGrpSpPr>
      <p:grpSpPr>
        <a:xfrm>
          <a:off x="0" y="0"/>
          <a:ext cx="0" cy="0"/>
          <a:chOff x="0" y="0"/>
          <a:chExt cx="0" cy="0"/>
        </a:xfrm>
      </p:grpSpPr>
      <p:sp>
        <p:nvSpPr>
          <p:cNvPr id="14" name="Picture Placeholder 9"/>
          <p:cNvSpPr>
            <a:spLocks noGrp="1"/>
          </p:cNvSpPr>
          <p:nvPr>
            <p:ph type="pic" sz="quarter" idx="13"/>
          </p:nvPr>
        </p:nvSpPr>
        <p:spPr>
          <a:xfrm>
            <a:off x="6690525" y="2566175"/>
            <a:ext cx="2060308" cy="1260000"/>
          </a:xfrm>
        </p:spPr>
        <p:txBody>
          <a:bodyPr rtlCol="0">
            <a:noAutofit/>
          </a:bodyPr>
          <a:lstStyle/>
          <a:p>
            <a:pPr lvl="0"/>
            <a:r>
              <a:rPr lang="en-US" noProof="0" smtClean="0"/>
              <a:t>Click icon to add picture</a:t>
            </a:r>
            <a:endParaRPr lang="en-GB" noProof="0"/>
          </a:p>
        </p:txBody>
      </p:sp>
      <p:sp>
        <p:nvSpPr>
          <p:cNvPr id="17" name="Picture Placeholder 9"/>
          <p:cNvSpPr>
            <a:spLocks noGrp="1"/>
          </p:cNvSpPr>
          <p:nvPr>
            <p:ph type="pic" sz="quarter" idx="16"/>
          </p:nvPr>
        </p:nvSpPr>
        <p:spPr>
          <a:xfrm>
            <a:off x="6690525" y="3902036"/>
            <a:ext cx="2060308" cy="1260000"/>
          </a:xfrm>
        </p:spPr>
        <p:txBody>
          <a:bodyPr rtlCol="0">
            <a:noAutofit/>
          </a:bodyPr>
          <a:lstStyle/>
          <a:p>
            <a:pPr lvl="0"/>
            <a:r>
              <a:rPr lang="en-US" noProof="0" smtClean="0"/>
              <a:t>Click icon to add picture</a:t>
            </a:r>
            <a:endParaRPr lang="en-GB" noProof="0"/>
          </a:p>
        </p:txBody>
      </p:sp>
      <p:sp>
        <p:nvSpPr>
          <p:cNvPr id="20" name="Picture Placeholder 9"/>
          <p:cNvSpPr>
            <a:spLocks noGrp="1"/>
          </p:cNvSpPr>
          <p:nvPr>
            <p:ph type="pic" sz="quarter" idx="19"/>
          </p:nvPr>
        </p:nvSpPr>
        <p:spPr>
          <a:xfrm>
            <a:off x="6690525" y="5237898"/>
            <a:ext cx="2060308" cy="1260000"/>
          </a:xfrm>
        </p:spPr>
        <p:txBody>
          <a:bodyPr rtlCol="0">
            <a:noAutofit/>
          </a:bodyPr>
          <a:lstStyle/>
          <a:p>
            <a:pPr lvl="0"/>
            <a:r>
              <a:rPr lang="en-US" noProof="0" smtClean="0"/>
              <a:t>Click icon to add picture</a:t>
            </a:r>
            <a:endParaRPr lang="en-GB" noProof="0"/>
          </a:p>
        </p:txBody>
      </p:sp>
      <p:sp>
        <p:nvSpPr>
          <p:cNvPr id="29" name="Picture Placeholder 9"/>
          <p:cNvSpPr>
            <a:spLocks noGrp="1"/>
          </p:cNvSpPr>
          <p:nvPr>
            <p:ph type="pic" sz="quarter" idx="24"/>
          </p:nvPr>
        </p:nvSpPr>
        <p:spPr>
          <a:xfrm>
            <a:off x="6690525" y="1230314"/>
            <a:ext cx="2060308" cy="1260000"/>
          </a:xfrm>
        </p:spPr>
        <p:txBody>
          <a:bodyPr rtlCol="0">
            <a:noAutofit/>
          </a:bodyPr>
          <a:lstStyle/>
          <a:p>
            <a:pPr lvl="0"/>
            <a:r>
              <a:rPr lang="en-US" noProof="0" smtClean="0"/>
              <a:t>Click icon to add picture</a:t>
            </a:r>
            <a:endParaRPr lang="en-GB" noProof="0"/>
          </a:p>
        </p:txBody>
      </p:sp>
      <p:sp>
        <p:nvSpPr>
          <p:cNvPr id="30" name="Picture Placeholder 9"/>
          <p:cNvSpPr>
            <a:spLocks noGrp="1"/>
          </p:cNvSpPr>
          <p:nvPr>
            <p:ph type="pic" sz="quarter" idx="25"/>
          </p:nvPr>
        </p:nvSpPr>
        <p:spPr>
          <a:xfrm>
            <a:off x="4571512" y="2566175"/>
            <a:ext cx="2060308" cy="1260000"/>
          </a:xfrm>
        </p:spPr>
        <p:txBody>
          <a:bodyPr rtlCol="0">
            <a:noAutofit/>
          </a:bodyPr>
          <a:lstStyle/>
          <a:p>
            <a:pPr lvl="0"/>
            <a:r>
              <a:rPr lang="en-US" noProof="0" smtClean="0"/>
              <a:t>Click icon to add picture</a:t>
            </a:r>
            <a:endParaRPr lang="en-GB" noProof="0" dirty="0"/>
          </a:p>
        </p:txBody>
      </p:sp>
      <p:sp>
        <p:nvSpPr>
          <p:cNvPr id="31" name="Picture Placeholder 9"/>
          <p:cNvSpPr>
            <a:spLocks noGrp="1"/>
          </p:cNvSpPr>
          <p:nvPr>
            <p:ph type="pic" sz="quarter" idx="26"/>
          </p:nvPr>
        </p:nvSpPr>
        <p:spPr>
          <a:xfrm>
            <a:off x="4571512" y="3902036"/>
            <a:ext cx="2060308" cy="1260000"/>
          </a:xfrm>
        </p:spPr>
        <p:txBody>
          <a:bodyPr rtlCol="0">
            <a:noAutofit/>
          </a:bodyPr>
          <a:lstStyle/>
          <a:p>
            <a:pPr lvl="0"/>
            <a:r>
              <a:rPr lang="en-US" noProof="0" smtClean="0"/>
              <a:t>Click icon to add picture</a:t>
            </a:r>
            <a:endParaRPr lang="en-GB" noProof="0"/>
          </a:p>
        </p:txBody>
      </p:sp>
      <p:sp>
        <p:nvSpPr>
          <p:cNvPr id="32" name="Picture Placeholder 9"/>
          <p:cNvSpPr>
            <a:spLocks noGrp="1"/>
          </p:cNvSpPr>
          <p:nvPr>
            <p:ph type="pic" sz="quarter" idx="27"/>
          </p:nvPr>
        </p:nvSpPr>
        <p:spPr>
          <a:xfrm>
            <a:off x="4571512" y="5237898"/>
            <a:ext cx="2060308" cy="1260000"/>
          </a:xfrm>
        </p:spPr>
        <p:txBody>
          <a:bodyPr rtlCol="0">
            <a:noAutofit/>
          </a:bodyPr>
          <a:lstStyle/>
          <a:p>
            <a:pPr lvl="0"/>
            <a:r>
              <a:rPr lang="en-US" noProof="0" smtClean="0"/>
              <a:t>Click icon to add picture</a:t>
            </a:r>
            <a:endParaRPr lang="en-GB" noProof="0"/>
          </a:p>
        </p:txBody>
      </p:sp>
      <p:sp>
        <p:nvSpPr>
          <p:cNvPr id="33" name="Picture Placeholder 9"/>
          <p:cNvSpPr>
            <a:spLocks noGrp="1"/>
          </p:cNvSpPr>
          <p:nvPr>
            <p:ph type="pic" sz="quarter" idx="28"/>
          </p:nvPr>
        </p:nvSpPr>
        <p:spPr>
          <a:xfrm>
            <a:off x="4571512" y="1230314"/>
            <a:ext cx="2060308" cy="1260000"/>
          </a:xfrm>
        </p:spPr>
        <p:txBody>
          <a:bodyPr rtlCol="0">
            <a:noAutofit/>
          </a:bodyPr>
          <a:lstStyle/>
          <a:p>
            <a:pPr lvl="0"/>
            <a:r>
              <a:rPr lang="en-US" noProof="0" smtClean="0"/>
              <a:t>Click icon to add picture</a:t>
            </a:r>
            <a:endParaRPr lang="en-GB" noProof="0"/>
          </a:p>
        </p:txBody>
      </p:sp>
      <p:sp>
        <p:nvSpPr>
          <p:cNvPr id="34" name="Picture Placeholder 9"/>
          <p:cNvSpPr>
            <a:spLocks noGrp="1"/>
          </p:cNvSpPr>
          <p:nvPr>
            <p:ph type="pic" sz="quarter" idx="29"/>
          </p:nvPr>
        </p:nvSpPr>
        <p:spPr>
          <a:xfrm>
            <a:off x="2452499" y="2566175"/>
            <a:ext cx="2060308" cy="1260000"/>
          </a:xfrm>
        </p:spPr>
        <p:txBody>
          <a:bodyPr rtlCol="0">
            <a:noAutofit/>
          </a:bodyPr>
          <a:lstStyle/>
          <a:p>
            <a:pPr lvl="0"/>
            <a:r>
              <a:rPr lang="en-US" noProof="0" smtClean="0"/>
              <a:t>Click icon to add picture</a:t>
            </a:r>
            <a:endParaRPr lang="en-GB" noProof="0" dirty="0"/>
          </a:p>
        </p:txBody>
      </p:sp>
      <p:sp>
        <p:nvSpPr>
          <p:cNvPr id="35" name="Picture Placeholder 9"/>
          <p:cNvSpPr>
            <a:spLocks noGrp="1"/>
          </p:cNvSpPr>
          <p:nvPr>
            <p:ph type="pic" sz="quarter" idx="30"/>
          </p:nvPr>
        </p:nvSpPr>
        <p:spPr>
          <a:xfrm>
            <a:off x="2452499" y="3902036"/>
            <a:ext cx="2060308" cy="1260000"/>
          </a:xfrm>
        </p:spPr>
        <p:txBody>
          <a:bodyPr rtlCol="0">
            <a:noAutofit/>
          </a:bodyPr>
          <a:lstStyle/>
          <a:p>
            <a:pPr lvl="0"/>
            <a:r>
              <a:rPr lang="en-US" noProof="0" smtClean="0"/>
              <a:t>Click icon to add picture</a:t>
            </a:r>
            <a:endParaRPr lang="en-GB" noProof="0"/>
          </a:p>
        </p:txBody>
      </p:sp>
      <p:sp>
        <p:nvSpPr>
          <p:cNvPr id="36" name="Picture Placeholder 9"/>
          <p:cNvSpPr>
            <a:spLocks noGrp="1"/>
          </p:cNvSpPr>
          <p:nvPr>
            <p:ph type="pic" sz="quarter" idx="31"/>
          </p:nvPr>
        </p:nvSpPr>
        <p:spPr>
          <a:xfrm>
            <a:off x="2452499" y="5237898"/>
            <a:ext cx="2060308" cy="1260000"/>
          </a:xfrm>
        </p:spPr>
        <p:txBody>
          <a:bodyPr rtlCol="0">
            <a:noAutofit/>
          </a:bodyPr>
          <a:lstStyle/>
          <a:p>
            <a:pPr lvl="0"/>
            <a:r>
              <a:rPr lang="en-US" noProof="0" smtClean="0"/>
              <a:t>Click icon to add picture</a:t>
            </a:r>
            <a:endParaRPr lang="en-GB" noProof="0"/>
          </a:p>
        </p:txBody>
      </p:sp>
      <p:sp>
        <p:nvSpPr>
          <p:cNvPr id="37" name="Picture Placeholder 9"/>
          <p:cNvSpPr>
            <a:spLocks noGrp="1"/>
          </p:cNvSpPr>
          <p:nvPr>
            <p:ph type="pic" sz="quarter" idx="32"/>
          </p:nvPr>
        </p:nvSpPr>
        <p:spPr>
          <a:xfrm>
            <a:off x="2452499" y="1230314"/>
            <a:ext cx="2060308" cy="1260000"/>
          </a:xfrm>
        </p:spPr>
        <p:txBody>
          <a:bodyPr rtlCol="0">
            <a:noAutofit/>
          </a:bodyPr>
          <a:lstStyle/>
          <a:p>
            <a:pPr lvl="0"/>
            <a:r>
              <a:rPr lang="en-US" noProof="0" smtClean="0"/>
              <a:t>Click icon to add picture</a:t>
            </a:r>
            <a:endParaRPr lang="en-GB" noProof="0"/>
          </a:p>
        </p:txBody>
      </p:sp>
      <p:sp>
        <p:nvSpPr>
          <p:cNvPr id="40" name="Picture Placeholder 9"/>
          <p:cNvSpPr>
            <a:spLocks noGrp="1"/>
          </p:cNvSpPr>
          <p:nvPr>
            <p:ph type="pic" sz="quarter" idx="33"/>
          </p:nvPr>
        </p:nvSpPr>
        <p:spPr>
          <a:xfrm>
            <a:off x="333485" y="3902036"/>
            <a:ext cx="2060308" cy="1260000"/>
          </a:xfrm>
        </p:spPr>
        <p:txBody>
          <a:bodyPr rtlCol="0">
            <a:noAutofit/>
          </a:bodyPr>
          <a:lstStyle/>
          <a:p>
            <a:pPr lvl="0"/>
            <a:r>
              <a:rPr lang="en-US" noProof="0" smtClean="0"/>
              <a:t>Click icon to add picture</a:t>
            </a:r>
            <a:endParaRPr lang="en-GB" noProof="0"/>
          </a:p>
        </p:txBody>
      </p:sp>
      <p:sp>
        <p:nvSpPr>
          <p:cNvPr id="41" name="Picture Placeholder 9"/>
          <p:cNvSpPr>
            <a:spLocks noGrp="1"/>
          </p:cNvSpPr>
          <p:nvPr>
            <p:ph type="pic" sz="quarter" idx="34"/>
          </p:nvPr>
        </p:nvSpPr>
        <p:spPr>
          <a:xfrm>
            <a:off x="333485" y="5237898"/>
            <a:ext cx="2060308" cy="1260000"/>
          </a:xfrm>
        </p:spPr>
        <p:txBody>
          <a:bodyPr rtlCol="0">
            <a:noAutofit/>
          </a:bodyPr>
          <a:lstStyle/>
          <a:p>
            <a:pPr lvl="0"/>
            <a:r>
              <a:rPr lang="en-US" noProof="0" smtClean="0"/>
              <a:t>Click icon to add picture</a:t>
            </a:r>
            <a:endParaRPr lang="en-GB" noProof="0"/>
          </a:p>
        </p:txBody>
      </p:sp>
      <p:sp>
        <p:nvSpPr>
          <p:cNvPr id="3" name="Title 2"/>
          <p:cNvSpPr>
            <a:spLocks noGrp="1"/>
          </p:cNvSpPr>
          <p:nvPr>
            <p:ph type="title"/>
          </p:nvPr>
        </p:nvSpPr>
        <p:spPr>
          <a:xfrm>
            <a:off x="329711" y="1230316"/>
            <a:ext cx="1993846" cy="1113631"/>
          </a:xfrm>
        </p:spPr>
        <p:txBody>
          <a:bodyPr/>
          <a:lstStyle>
            <a:lvl1pPr algn="l" defTabSz="913982" rtl="0" eaLnBrk="1" latinLnBrk="0" hangingPunct="1">
              <a:lnSpc>
                <a:spcPct val="80000"/>
              </a:lnSpc>
              <a:spcBef>
                <a:spcPct val="0"/>
              </a:spcBef>
              <a:buNone/>
              <a:defRPr lang="en-GB" sz="5400" b="1" kern="1200" spc="-300" dirty="0">
                <a:solidFill>
                  <a:schemeClr val="tx1"/>
                </a:solidFill>
                <a:latin typeface="Arial" pitchFamily="34" charset="0"/>
                <a:ea typeface="+mj-ea"/>
                <a:cs typeface="Arial" pitchFamily="34" charset="0"/>
              </a:defRPr>
            </a:lvl1pPr>
          </a:lstStyle>
          <a:p>
            <a:r>
              <a:rPr lang="en-US" smtClean="0"/>
              <a:t>Click to edit Master title style</a:t>
            </a:r>
            <a:endParaRPr lang="en-GB" dirty="0"/>
          </a:p>
        </p:txBody>
      </p:sp>
      <p:sp>
        <p:nvSpPr>
          <p:cNvPr id="18" name="Slide Number Placeholder 3"/>
          <p:cNvSpPr>
            <a:spLocks noGrp="1"/>
          </p:cNvSpPr>
          <p:nvPr>
            <p:ph type="sldNum" sz="quarter" idx="35"/>
          </p:nvPr>
        </p:nvSpPr>
        <p:spPr/>
        <p:txBody>
          <a:bodyPr/>
          <a:lstStyle>
            <a:lvl1pPr>
              <a:defRPr/>
            </a:lvl1pPr>
          </a:lstStyle>
          <a:p>
            <a:pPr>
              <a:defRPr/>
            </a:pPr>
            <a:fld id="{32E1D772-E546-4A2E-A0DE-7203A2B6F741}" type="slidenum">
              <a:rPr>
                <a:solidFill>
                  <a:srgbClr val="D9D9D9">
                    <a:lumMod val="75000"/>
                  </a:srgbClr>
                </a:solidFill>
              </a:rPr>
              <a:pPr>
                <a:defRPr/>
              </a:pPr>
              <a:t>‹#›</a:t>
            </a:fld>
            <a:endParaRPr dirty="0">
              <a:solidFill>
                <a:srgbClr val="D9D9D9">
                  <a:lumMod val="75000"/>
                </a:srgbClr>
              </a:solidFill>
            </a:endParaRPr>
          </a:p>
        </p:txBody>
      </p:sp>
    </p:spTree>
    <p:extLst>
      <p:ext uri="{BB962C8B-B14F-4D97-AF65-F5344CB8AC3E}">
        <p14:creationId xmlns:p14="http://schemas.microsoft.com/office/powerpoint/2010/main" val="3543424178"/>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pic>
        <p:nvPicPr>
          <p:cNvPr id="4" name="Picture 34" descr="1-Title"/>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scene3d>
            <a:camera prst="orthographicFront"/>
            <a:lightRig rig="threePt" dir="t"/>
          </a:scene3d>
          <a:sp3d>
            <a:bevelT/>
            <a:bevelB w="165100" prst="coolSlant"/>
          </a:sp3d>
        </p:spPr>
      </p:pic>
      <p:sp>
        <p:nvSpPr>
          <p:cNvPr id="5" name="Line 21"/>
          <p:cNvSpPr>
            <a:spLocks noChangeShapeType="1"/>
          </p:cNvSpPr>
          <p:nvPr/>
        </p:nvSpPr>
        <p:spPr bwMode="auto">
          <a:xfrm>
            <a:off x="-1189038" y="5813425"/>
            <a:ext cx="0" cy="0"/>
          </a:xfrm>
          <a:prstGeom prst="line">
            <a:avLst/>
          </a:prstGeom>
          <a:noFill/>
          <a:ln w="9525">
            <a:noFill/>
            <a:round/>
            <a:headEnd/>
            <a:tailEnd/>
          </a:ln>
        </p:spPr>
        <p:txBody>
          <a:bodyPr/>
          <a:lstStyle/>
          <a:p>
            <a:pPr fontAlgn="auto">
              <a:spcBef>
                <a:spcPts val="0"/>
              </a:spcBef>
              <a:spcAft>
                <a:spcPts val="0"/>
              </a:spcAft>
              <a:defRPr/>
            </a:pPr>
            <a:endParaRPr lang="en-GB" dirty="0">
              <a:solidFill>
                <a:srgbClr val="3C3C3C"/>
              </a:solidFill>
              <a:latin typeface="Trebuchet MS"/>
            </a:endParaRPr>
          </a:p>
        </p:txBody>
      </p:sp>
      <p:sp>
        <p:nvSpPr>
          <p:cNvPr id="6" name="Line 22"/>
          <p:cNvSpPr>
            <a:spLocks noChangeShapeType="1"/>
          </p:cNvSpPr>
          <p:nvPr/>
        </p:nvSpPr>
        <p:spPr bwMode="auto">
          <a:xfrm>
            <a:off x="-1189038" y="5813425"/>
            <a:ext cx="0" cy="0"/>
          </a:xfrm>
          <a:prstGeom prst="line">
            <a:avLst/>
          </a:prstGeom>
          <a:noFill/>
          <a:ln w="9525">
            <a:noFill/>
            <a:round/>
            <a:headEnd/>
            <a:tailEnd/>
          </a:ln>
        </p:spPr>
        <p:txBody>
          <a:bodyPr/>
          <a:lstStyle/>
          <a:p>
            <a:pPr fontAlgn="auto">
              <a:spcBef>
                <a:spcPts val="0"/>
              </a:spcBef>
              <a:spcAft>
                <a:spcPts val="0"/>
              </a:spcAft>
              <a:defRPr/>
            </a:pPr>
            <a:endParaRPr lang="en-GB" dirty="0">
              <a:solidFill>
                <a:srgbClr val="3C3C3C"/>
              </a:solidFill>
              <a:latin typeface="Trebuchet MS"/>
            </a:endParaRPr>
          </a:p>
        </p:txBody>
      </p:sp>
      <p:pic>
        <p:nvPicPr>
          <p:cNvPr id="7" name="Picture 27" descr="CGS Logo"/>
          <p:cNvPicPr>
            <a:picLocks noChangeAspect="1" noChangeArrowheads="1"/>
          </p:cNvPicPr>
          <p:nvPr/>
        </p:nvPicPr>
        <p:blipFill>
          <a:blip r:embed="rId3" cstate="print"/>
          <a:stretch>
            <a:fillRect/>
          </a:stretch>
        </p:blipFill>
        <p:spPr bwMode="auto">
          <a:xfrm>
            <a:off x="990875" y="5350914"/>
            <a:ext cx="1584871" cy="1256474"/>
          </a:xfrm>
          <a:prstGeom prst="rect">
            <a:avLst/>
          </a:prstGeom>
          <a:noFill/>
          <a:ln w="9525">
            <a:noFill/>
            <a:miter lim="800000"/>
            <a:headEnd/>
            <a:tailEnd/>
          </a:ln>
        </p:spPr>
      </p:pic>
      <p:sp>
        <p:nvSpPr>
          <p:cNvPr id="4098" name="Rectangle 2"/>
          <p:cNvSpPr>
            <a:spLocks noGrp="1" noChangeArrowheads="1"/>
          </p:cNvSpPr>
          <p:nvPr>
            <p:ph type="ctrTitle"/>
          </p:nvPr>
        </p:nvSpPr>
        <p:spPr>
          <a:xfrm>
            <a:off x="536576" y="188913"/>
            <a:ext cx="8067675" cy="2093912"/>
          </a:xfrm>
        </p:spPr>
        <p:txBody>
          <a:bodyPr anchor="b"/>
          <a:lstStyle>
            <a:lvl1pPr>
              <a:defRPr sz="4000">
                <a:solidFill>
                  <a:schemeClr val="tx1"/>
                </a:solidFill>
              </a:defRPr>
            </a:lvl1pPr>
          </a:lstStyle>
          <a:p>
            <a:pPr lvl="0"/>
            <a:r>
              <a:rPr lang="en-US" noProof="0" dirty="0" smtClean="0"/>
              <a:t>Click to edit Master title style</a:t>
            </a:r>
            <a:endParaRPr lang="en-GB" noProof="0" dirty="0" smtClean="0"/>
          </a:p>
        </p:txBody>
      </p:sp>
      <p:sp>
        <p:nvSpPr>
          <p:cNvPr id="4099" name="Rectangle 3"/>
          <p:cNvSpPr>
            <a:spLocks noGrp="1" noChangeArrowheads="1"/>
          </p:cNvSpPr>
          <p:nvPr>
            <p:ph type="subTitle" idx="1"/>
          </p:nvPr>
        </p:nvSpPr>
        <p:spPr>
          <a:xfrm>
            <a:off x="539750" y="2349502"/>
            <a:ext cx="8064500" cy="360363"/>
          </a:xfrm>
        </p:spPr>
        <p:txBody>
          <a:bodyPr anchor="ctr"/>
          <a:lstStyle>
            <a:lvl1pPr>
              <a:defRPr/>
            </a:lvl1pPr>
          </a:lstStyle>
          <a:p>
            <a:pPr lvl="0"/>
            <a:r>
              <a:rPr lang="en-US" noProof="0" dirty="0" smtClean="0"/>
              <a:t>Click to edit Master subtitle style</a:t>
            </a:r>
            <a:endParaRPr lang="en-GB" noProof="0" dirty="0" smtClean="0"/>
          </a:p>
        </p:txBody>
      </p:sp>
      <p:sp>
        <p:nvSpPr>
          <p:cNvPr id="8" name="Rectangle 4"/>
          <p:cNvSpPr>
            <a:spLocks noGrp="1" noChangeArrowheads="1"/>
          </p:cNvSpPr>
          <p:nvPr>
            <p:ph type="dt" sz="half" idx="10"/>
          </p:nvPr>
        </p:nvSpPr>
        <p:spPr bwMode="auto">
          <a:xfrm>
            <a:off x="539750" y="3024188"/>
            <a:ext cx="4032250" cy="360362"/>
          </a:xfrm>
          <a:prstGeom prst="rect">
            <a:avLst/>
          </a:prstGeom>
          <a:extLst/>
        </p:spPr>
        <p:txBody>
          <a:bodyPr vert="horz" wrap="square" lIns="0" tIns="0" rIns="0" bIns="0" numCol="1" anchor="ctr" anchorCtr="0" compatLnSpc="1">
            <a:prstTxWarp prst="textNoShape">
              <a:avLst/>
            </a:prstTxWarp>
          </a:bodyPr>
          <a:lstStyle>
            <a:lvl1pPr algn="l">
              <a:defRPr sz="2000">
                <a:solidFill>
                  <a:schemeClr val="tx2"/>
                </a:solidFill>
              </a:defRPr>
            </a:lvl1pPr>
          </a:lstStyle>
          <a:p>
            <a:pPr fontAlgn="auto">
              <a:spcBef>
                <a:spcPts val="0"/>
              </a:spcBef>
              <a:spcAft>
                <a:spcPts val="0"/>
              </a:spcAft>
            </a:pPr>
            <a:endParaRPr lang="en-GB" dirty="0">
              <a:solidFill>
                <a:srgbClr val="25218A"/>
              </a:solidFill>
              <a:latin typeface="Trebuchet MS"/>
            </a:endParaRPr>
          </a:p>
        </p:txBody>
      </p:sp>
      <p:sp>
        <p:nvSpPr>
          <p:cNvPr id="10" name="TextBox 9"/>
          <p:cNvSpPr txBox="1"/>
          <p:nvPr userDrawn="1"/>
        </p:nvSpPr>
        <p:spPr>
          <a:xfrm>
            <a:off x="5782038" y="6570117"/>
            <a:ext cx="2856872" cy="276999"/>
          </a:xfrm>
          <a:prstGeom prst="rect">
            <a:avLst/>
          </a:prstGeom>
          <a:noFill/>
        </p:spPr>
        <p:txBody>
          <a:bodyPr wrap="none" rtlCol="0">
            <a:spAutoFit/>
          </a:bodyPr>
          <a:lstStyle/>
          <a:p>
            <a:pPr fontAlgn="auto">
              <a:spcBef>
                <a:spcPts val="0"/>
              </a:spcBef>
              <a:spcAft>
                <a:spcPts val="0"/>
              </a:spcAft>
            </a:pPr>
            <a:r>
              <a:rPr lang="en-GB" sz="1200" dirty="0" smtClean="0">
                <a:solidFill>
                  <a:srgbClr val="3C3C3C"/>
                </a:solidFill>
                <a:latin typeface="Trebuchet MS"/>
              </a:rPr>
              <a:t>Camelot Global Services Limited </a:t>
            </a:r>
            <a:r>
              <a:rPr lang="en-GB" sz="1100" baseline="30000" dirty="0" smtClean="0">
                <a:solidFill>
                  <a:srgbClr val="3C3C3C"/>
                </a:solidFill>
                <a:latin typeface="Trebuchet MS"/>
              </a:rPr>
              <a:t>© </a:t>
            </a:r>
            <a:r>
              <a:rPr lang="en-GB" sz="1100" dirty="0" smtClean="0">
                <a:solidFill>
                  <a:srgbClr val="3C3C3C"/>
                </a:solidFill>
                <a:latin typeface="Trebuchet MS"/>
              </a:rPr>
              <a:t>2013</a:t>
            </a:r>
            <a:endParaRPr lang="en-GB" sz="1200" baseline="30000" dirty="0">
              <a:solidFill>
                <a:srgbClr val="3C3C3C"/>
              </a:solidFill>
              <a:latin typeface="Trebuchet MS"/>
            </a:endParaRPr>
          </a:p>
        </p:txBody>
      </p:sp>
    </p:spTree>
    <p:extLst>
      <p:ext uri="{BB962C8B-B14F-4D97-AF65-F5344CB8AC3E}">
        <p14:creationId xmlns:p14="http://schemas.microsoft.com/office/powerpoint/2010/main" val="2241656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10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childTnLst>
                                </p:cTn>
                              </p:par>
                            </p:childTnLst>
                          </p:cTn>
                        </p:par>
                        <p:par>
                          <p:cTn id="11" fill="hold">
                            <p:stCondLst>
                              <p:cond delay="1000"/>
                            </p:stCondLst>
                            <p:childTnLst>
                              <p:par>
                                <p:cTn id="12" presetID="42" presetClass="entr" presetSubtype="0" fill="hold" grpId="0" nodeType="afterEffect">
                                  <p:stCondLst>
                                    <p:cond delay="0"/>
                                  </p:stCondLst>
                                  <p:childTnLst>
                                    <p:set>
                                      <p:cBhvr>
                                        <p:cTn id="13" dur="1" fill="hold">
                                          <p:stCondLst>
                                            <p:cond delay="0"/>
                                          </p:stCondLst>
                                        </p:cTn>
                                        <p:tgtEl>
                                          <p:spTgt spid="4098"/>
                                        </p:tgtEl>
                                        <p:attrNameLst>
                                          <p:attrName>style.visibility</p:attrName>
                                        </p:attrNameLst>
                                      </p:cBhvr>
                                      <p:to>
                                        <p:strVal val="visible"/>
                                      </p:to>
                                    </p:set>
                                    <p:animEffect transition="in" filter="fade">
                                      <p:cBhvr>
                                        <p:cTn id="14" dur="1000"/>
                                        <p:tgtEl>
                                          <p:spTgt spid="4098"/>
                                        </p:tgtEl>
                                      </p:cBhvr>
                                    </p:animEffect>
                                    <p:anim calcmode="lin" valueType="num">
                                      <p:cBhvr>
                                        <p:cTn id="15" dur="1000" fill="hold"/>
                                        <p:tgtEl>
                                          <p:spTgt spid="4098"/>
                                        </p:tgtEl>
                                        <p:attrNameLst>
                                          <p:attrName>ppt_x</p:attrName>
                                        </p:attrNameLst>
                                      </p:cBhvr>
                                      <p:tavLst>
                                        <p:tav tm="0">
                                          <p:val>
                                            <p:strVal val="#ppt_x"/>
                                          </p:val>
                                        </p:tav>
                                        <p:tav tm="100000">
                                          <p:val>
                                            <p:strVal val="#ppt_x"/>
                                          </p:val>
                                        </p:tav>
                                      </p:tavLst>
                                    </p:anim>
                                    <p:anim calcmode="lin" valueType="num">
                                      <p:cBhvr>
                                        <p:cTn id="16" dur="1000" fill="hold"/>
                                        <p:tgtEl>
                                          <p:spTgt spid="4098"/>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4099">
                                            <p:txEl>
                                              <p:pRg st="0" end="0"/>
                                            </p:txEl>
                                          </p:spTgt>
                                        </p:tgtEl>
                                        <p:attrNameLst>
                                          <p:attrName>style.visibility</p:attrName>
                                        </p:attrNameLst>
                                      </p:cBhvr>
                                      <p:to>
                                        <p:strVal val="visible"/>
                                      </p:to>
                                    </p:set>
                                    <p:animEffect transition="in" filter="fade">
                                      <p:cBhvr>
                                        <p:cTn id="20" dur="1000"/>
                                        <p:tgtEl>
                                          <p:spTgt spid="409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build="p">
        <p:tmplLst>
          <p:tmpl lvl="1">
            <p:tnLst>
              <p:par>
                <p:cTn presetID="10" presetClass="entr" presetSubtype="0" fill="hold" nodeType="afterEffect">
                  <p:stCondLst>
                    <p:cond delay="0"/>
                  </p:stCondLst>
                  <p:childTnLst>
                    <p:set>
                      <p:cBhvr>
                        <p:cTn dur="1" fill="hold">
                          <p:stCondLst>
                            <p:cond delay="0"/>
                          </p:stCondLst>
                        </p:cTn>
                        <p:tgtEl>
                          <p:spTgt spid="4099"/>
                        </p:tgtEl>
                        <p:attrNameLst>
                          <p:attrName>style.visibility</p:attrName>
                        </p:attrNameLst>
                      </p:cBhvr>
                      <p:to>
                        <p:strVal val="visible"/>
                      </p:to>
                    </p:set>
                    <p:animEffect transition="in" filter="fade">
                      <p:cBhvr>
                        <p:cTn dur="1000"/>
                        <p:tgtEl>
                          <p:spTgt spid="4099"/>
                        </p:tgtEl>
                      </p:cBhvr>
                    </p:animEffect>
                  </p:childTnLst>
                </p:cTn>
              </p:par>
            </p:tnLst>
          </p:tmpl>
        </p:tmplLst>
      </p:bldP>
    </p:bld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1_The team layout">
    <p:spTree>
      <p:nvGrpSpPr>
        <p:cNvPr id="1" name=""/>
        <p:cNvGrpSpPr/>
        <p:nvPr/>
      </p:nvGrpSpPr>
      <p:grpSpPr>
        <a:xfrm>
          <a:off x="0" y="0"/>
          <a:ext cx="0" cy="0"/>
          <a:chOff x="0" y="0"/>
          <a:chExt cx="0" cy="0"/>
        </a:xfrm>
      </p:grpSpPr>
      <p:sp>
        <p:nvSpPr>
          <p:cNvPr id="14" name="Picture Placeholder 9"/>
          <p:cNvSpPr>
            <a:spLocks noGrp="1"/>
          </p:cNvSpPr>
          <p:nvPr>
            <p:ph type="pic" sz="quarter" idx="13"/>
          </p:nvPr>
        </p:nvSpPr>
        <p:spPr>
          <a:xfrm>
            <a:off x="6690525" y="2565930"/>
            <a:ext cx="2060308" cy="1260000"/>
          </a:xfrm>
        </p:spPr>
        <p:txBody>
          <a:bodyPr rtlCol="0">
            <a:noAutofit/>
          </a:bodyPr>
          <a:lstStyle/>
          <a:p>
            <a:pPr lvl="0"/>
            <a:r>
              <a:rPr lang="en-US" noProof="0" smtClean="0"/>
              <a:t>Click icon to add picture</a:t>
            </a:r>
            <a:endParaRPr lang="en-GB" noProof="0"/>
          </a:p>
        </p:txBody>
      </p:sp>
      <p:sp>
        <p:nvSpPr>
          <p:cNvPr id="17" name="Picture Placeholder 9"/>
          <p:cNvSpPr>
            <a:spLocks noGrp="1"/>
          </p:cNvSpPr>
          <p:nvPr>
            <p:ph type="pic" sz="quarter" idx="16"/>
          </p:nvPr>
        </p:nvSpPr>
        <p:spPr>
          <a:xfrm>
            <a:off x="6690525" y="3901547"/>
            <a:ext cx="2060308" cy="1260000"/>
          </a:xfrm>
        </p:spPr>
        <p:txBody>
          <a:bodyPr rtlCol="0">
            <a:noAutofit/>
          </a:bodyPr>
          <a:lstStyle/>
          <a:p>
            <a:pPr lvl="0"/>
            <a:r>
              <a:rPr lang="en-US" noProof="0" smtClean="0"/>
              <a:t>Click icon to add picture</a:t>
            </a:r>
            <a:endParaRPr lang="en-GB" noProof="0"/>
          </a:p>
        </p:txBody>
      </p:sp>
      <p:sp>
        <p:nvSpPr>
          <p:cNvPr id="29" name="Picture Placeholder 9"/>
          <p:cNvSpPr>
            <a:spLocks noGrp="1"/>
          </p:cNvSpPr>
          <p:nvPr>
            <p:ph type="pic" sz="quarter" idx="24"/>
          </p:nvPr>
        </p:nvSpPr>
        <p:spPr>
          <a:xfrm>
            <a:off x="6690525" y="1230313"/>
            <a:ext cx="2060308" cy="1260000"/>
          </a:xfrm>
        </p:spPr>
        <p:txBody>
          <a:bodyPr rtlCol="0">
            <a:noAutofit/>
          </a:bodyPr>
          <a:lstStyle/>
          <a:p>
            <a:pPr lvl="0"/>
            <a:r>
              <a:rPr lang="en-US" noProof="0" smtClean="0"/>
              <a:t>Click icon to add picture</a:t>
            </a:r>
            <a:endParaRPr lang="en-GB" noProof="0"/>
          </a:p>
        </p:txBody>
      </p:sp>
      <p:sp>
        <p:nvSpPr>
          <p:cNvPr id="30" name="Picture Placeholder 9"/>
          <p:cNvSpPr>
            <a:spLocks noGrp="1"/>
          </p:cNvSpPr>
          <p:nvPr>
            <p:ph type="pic" sz="quarter" idx="25"/>
          </p:nvPr>
        </p:nvSpPr>
        <p:spPr>
          <a:xfrm>
            <a:off x="4570535" y="2565930"/>
            <a:ext cx="2060308" cy="1260000"/>
          </a:xfrm>
        </p:spPr>
        <p:txBody>
          <a:bodyPr rtlCol="0">
            <a:noAutofit/>
          </a:bodyPr>
          <a:lstStyle/>
          <a:p>
            <a:pPr lvl="0"/>
            <a:r>
              <a:rPr lang="en-US" noProof="0" smtClean="0"/>
              <a:t>Click icon to add picture</a:t>
            </a:r>
            <a:endParaRPr lang="en-GB" noProof="0"/>
          </a:p>
        </p:txBody>
      </p:sp>
      <p:sp>
        <p:nvSpPr>
          <p:cNvPr id="31" name="Picture Placeholder 9"/>
          <p:cNvSpPr>
            <a:spLocks noGrp="1"/>
          </p:cNvSpPr>
          <p:nvPr>
            <p:ph type="pic" sz="quarter" idx="26"/>
          </p:nvPr>
        </p:nvSpPr>
        <p:spPr>
          <a:xfrm>
            <a:off x="4570535" y="3901547"/>
            <a:ext cx="2060308" cy="1260000"/>
          </a:xfrm>
        </p:spPr>
        <p:txBody>
          <a:bodyPr rtlCol="0">
            <a:noAutofit/>
          </a:bodyPr>
          <a:lstStyle/>
          <a:p>
            <a:pPr lvl="0"/>
            <a:r>
              <a:rPr lang="en-US" noProof="0" smtClean="0"/>
              <a:t>Click icon to add picture</a:t>
            </a:r>
            <a:endParaRPr lang="en-GB" noProof="0"/>
          </a:p>
        </p:txBody>
      </p:sp>
      <p:sp>
        <p:nvSpPr>
          <p:cNvPr id="33" name="Picture Placeholder 9"/>
          <p:cNvSpPr>
            <a:spLocks noGrp="1"/>
          </p:cNvSpPr>
          <p:nvPr>
            <p:ph type="pic" sz="quarter" idx="28"/>
          </p:nvPr>
        </p:nvSpPr>
        <p:spPr>
          <a:xfrm>
            <a:off x="4574199" y="1230313"/>
            <a:ext cx="2060308" cy="1260000"/>
          </a:xfrm>
        </p:spPr>
        <p:txBody>
          <a:bodyPr rtlCol="0">
            <a:noAutofit/>
          </a:bodyPr>
          <a:lstStyle/>
          <a:p>
            <a:pPr lvl="0"/>
            <a:r>
              <a:rPr lang="en-US" noProof="0" smtClean="0"/>
              <a:t>Click icon to add picture</a:t>
            </a:r>
            <a:endParaRPr lang="en-GB" noProof="0"/>
          </a:p>
        </p:txBody>
      </p:sp>
      <p:sp>
        <p:nvSpPr>
          <p:cNvPr id="34" name="Picture Placeholder 9"/>
          <p:cNvSpPr>
            <a:spLocks noGrp="1"/>
          </p:cNvSpPr>
          <p:nvPr>
            <p:ph type="pic" sz="quarter" idx="29"/>
          </p:nvPr>
        </p:nvSpPr>
        <p:spPr>
          <a:xfrm>
            <a:off x="2457871" y="2565930"/>
            <a:ext cx="2060308" cy="1260000"/>
          </a:xfrm>
        </p:spPr>
        <p:txBody>
          <a:bodyPr rtlCol="0">
            <a:noAutofit/>
          </a:bodyPr>
          <a:lstStyle/>
          <a:p>
            <a:pPr lvl="0"/>
            <a:r>
              <a:rPr lang="en-US" noProof="0" smtClean="0"/>
              <a:t>Click icon to add picture</a:t>
            </a:r>
            <a:endParaRPr lang="en-GB" noProof="0" dirty="0"/>
          </a:p>
        </p:txBody>
      </p:sp>
      <p:sp>
        <p:nvSpPr>
          <p:cNvPr id="35" name="Picture Placeholder 9"/>
          <p:cNvSpPr>
            <a:spLocks noGrp="1"/>
          </p:cNvSpPr>
          <p:nvPr>
            <p:ph type="pic" sz="quarter" idx="30"/>
          </p:nvPr>
        </p:nvSpPr>
        <p:spPr>
          <a:xfrm>
            <a:off x="2457871" y="3901547"/>
            <a:ext cx="2060308" cy="1260000"/>
          </a:xfrm>
        </p:spPr>
        <p:txBody>
          <a:bodyPr rtlCol="0">
            <a:noAutofit/>
          </a:bodyPr>
          <a:lstStyle/>
          <a:p>
            <a:pPr lvl="0"/>
            <a:r>
              <a:rPr lang="en-US" noProof="0" smtClean="0"/>
              <a:t>Click icon to add picture</a:t>
            </a:r>
            <a:endParaRPr lang="en-GB" noProof="0"/>
          </a:p>
        </p:txBody>
      </p:sp>
      <p:sp>
        <p:nvSpPr>
          <p:cNvPr id="37" name="Picture Placeholder 9"/>
          <p:cNvSpPr>
            <a:spLocks noGrp="1"/>
          </p:cNvSpPr>
          <p:nvPr>
            <p:ph type="pic" sz="quarter" idx="32"/>
          </p:nvPr>
        </p:nvSpPr>
        <p:spPr>
          <a:xfrm>
            <a:off x="2457871" y="1230313"/>
            <a:ext cx="2060308" cy="1260000"/>
          </a:xfrm>
        </p:spPr>
        <p:txBody>
          <a:bodyPr rtlCol="0">
            <a:noAutofit/>
          </a:bodyPr>
          <a:lstStyle/>
          <a:p>
            <a:pPr lvl="0"/>
            <a:r>
              <a:rPr lang="en-US" noProof="0" smtClean="0"/>
              <a:t>Click icon to add picture</a:t>
            </a:r>
            <a:endParaRPr lang="en-GB" noProof="0"/>
          </a:p>
        </p:txBody>
      </p:sp>
      <p:sp>
        <p:nvSpPr>
          <p:cNvPr id="18" name="Text Placeholder 3"/>
          <p:cNvSpPr>
            <a:spLocks noGrp="1"/>
          </p:cNvSpPr>
          <p:nvPr>
            <p:ph type="body" sz="quarter" idx="33"/>
          </p:nvPr>
        </p:nvSpPr>
        <p:spPr>
          <a:xfrm>
            <a:off x="2457871" y="5400675"/>
            <a:ext cx="2060308" cy="406400"/>
          </a:xfrm>
        </p:spPr>
        <p:txBody>
          <a:bodyPr rtlCol="0">
            <a:noAutofit/>
          </a:bodyPr>
          <a:lstStyle>
            <a:lvl1pPr>
              <a:defRPr lang="en-US" sz="1200" spc="-50" smtClean="0"/>
            </a:lvl1pPr>
          </a:lstStyle>
          <a:p>
            <a:pPr lvl="0"/>
            <a:r>
              <a:rPr lang="en-US" smtClean="0"/>
              <a:t>Click to edit Master text styles</a:t>
            </a:r>
          </a:p>
        </p:txBody>
      </p:sp>
      <p:sp>
        <p:nvSpPr>
          <p:cNvPr id="19" name="Text Placeholder 3"/>
          <p:cNvSpPr>
            <a:spLocks noGrp="1"/>
          </p:cNvSpPr>
          <p:nvPr>
            <p:ph type="body" sz="quarter" idx="34"/>
          </p:nvPr>
        </p:nvSpPr>
        <p:spPr>
          <a:xfrm>
            <a:off x="2457871" y="5908677"/>
            <a:ext cx="2060308" cy="406400"/>
          </a:xfrm>
        </p:spPr>
        <p:txBody>
          <a:bodyPr rtlCol="0">
            <a:noAutofit/>
          </a:bodyPr>
          <a:lstStyle>
            <a:lvl1pPr>
              <a:defRPr lang="en-US" sz="1200" spc="-50" smtClean="0"/>
            </a:lvl1pPr>
          </a:lstStyle>
          <a:p>
            <a:pPr lvl="0"/>
            <a:r>
              <a:rPr lang="en-US" smtClean="0"/>
              <a:t>Click to edit Master text styles</a:t>
            </a:r>
          </a:p>
        </p:txBody>
      </p:sp>
      <p:sp>
        <p:nvSpPr>
          <p:cNvPr id="21" name="Text Placeholder 3"/>
          <p:cNvSpPr>
            <a:spLocks noGrp="1"/>
          </p:cNvSpPr>
          <p:nvPr>
            <p:ph type="body" sz="quarter" idx="35"/>
          </p:nvPr>
        </p:nvSpPr>
        <p:spPr>
          <a:xfrm>
            <a:off x="4570535" y="5400675"/>
            <a:ext cx="2060308" cy="406400"/>
          </a:xfrm>
        </p:spPr>
        <p:txBody>
          <a:bodyPr rtlCol="0">
            <a:noAutofit/>
          </a:bodyPr>
          <a:lstStyle>
            <a:lvl1pPr>
              <a:defRPr lang="en-US" sz="1200" spc="-50" smtClean="0"/>
            </a:lvl1pPr>
          </a:lstStyle>
          <a:p>
            <a:pPr lvl="0"/>
            <a:r>
              <a:rPr lang="en-US" smtClean="0"/>
              <a:t>Click to edit Master text styles</a:t>
            </a:r>
          </a:p>
        </p:txBody>
      </p:sp>
      <p:sp>
        <p:nvSpPr>
          <p:cNvPr id="22" name="Text Placeholder 3"/>
          <p:cNvSpPr>
            <a:spLocks noGrp="1"/>
          </p:cNvSpPr>
          <p:nvPr>
            <p:ph type="body" sz="quarter" idx="36"/>
          </p:nvPr>
        </p:nvSpPr>
        <p:spPr>
          <a:xfrm>
            <a:off x="4570535" y="5908677"/>
            <a:ext cx="2060308" cy="406400"/>
          </a:xfrm>
        </p:spPr>
        <p:txBody>
          <a:bodyPr rtlCol="0">
            <a:noAutofit/>
          </a:bodyPr>
          <a:lstStyle>
            <a:lvl1pPr>
              <a:defRPr lang="en-US" sz="1200" spc="-50" smtClean="0"/>
            </a:lvl1pPr>
          </a:lstStyle>
          <a:p>
            <a:pPr lvl="0"/>
            <a:r>
              <a:rPr lang="en-US" smtClean="0"/>
              <a:t>Click to edit Master text styles</a:t>
            </a:r>
          </a:p>
        </p:txBody>
      </p:sp>
      <p:sp>
        <p:nvSpPr>
          <p:cNvPr id="23" name="Text Placeholder 3"/>
          <p:cNvSpPr>
            <a:spLocks noGrp="1"/>
          </p:cNvSpPr>
          <p:nvPr>
            <p:ph type="body" sz="quarter" idx="37"/>
          </p:nvPr>
        </p:nvSpPr>
        <p:spPr>
          <a:xfrm>
            <a:off x="6690525" y="5400675"/>
            <a:ext cx="2060308" cy="406400"/>
          </a:xfrm>
        </p:spPr>
        <p:txBody>
          <a:bodyPr rtlCol="0">
            <a:noAutofit/>
          </a:bodyPr>
          <a:lstStyle>
            <a:lvl1pPr>
              <a:defRPr lang="en-US" sz="1200" spc="-50" smtClean="0"/>
            </a:lvl1pPr>
          </a:lstStyle>
          <a:p>
            <a:pPr lvl="0"/>
            <a:r>
              <a:rPr lang="en-US" smtClean="0"/>
              <a:t>Click to edit Master text styles</a:t>
            </a:r>
          </a:p>
        </p:txBody>
      </p:sp>
      <p:sp>
        <p:nvSpPr>
          <p:cNvPr id="24" name="Text Placeholder 3"/>
          <p:cNvSpPr>
            <a:spLocks noGrp="1"/>
          </p:cNvSpPr>
          <p:nvPr>
            <p:ph type="body" sz="quarter" idx="38"/>
          </p:nvPr>
        </p:nvSpPr>
        <p:spPr>
          <a:xfrm>
            <a:off x="6690525" y="5908677"/>
            <a:ext cx="2060308" cy="406400"/>
          </a:xfrm>
        </p:spPr>
        <p:txBody>
          <a:bodyPr rtlCol="0">
            <a:noAutofit/>
          </a:bodyPr>
          <a:lstStyle>
            <a:lvl1pPr>
              <a:defRPr lang="en-US" sz="1200" spc="-50" smtClean="0"/>
            </a:lvl1pPr>
          </a:lstStyle>
          <a:p>
            <a:pPr lvl="0"/>
            <a:r>
              <a:rPr lang="en-US" smtClean="0"/>
              <a:t>Click to edit Master text styles</a:t>
            </a:r>
          </a:p>
        </p:txBody>
      </p:sp>
      <p:sp>
        <p:nvSpPr>
          <p:cNvPr id="3" name="Title 2"/>
          <p:cNvSpPr>
            <a:spLocks noGrp="1"/>
          </p:cNvSpPr>
          <p:nvPr>
            <p:ph type="title"/>
          </p:nvPr>
        </p:nvSpPr>
        <p:spPr>
          <a:xfrm>
            <a:off x="329711" y="1230316"/>
            <a:ext cx="1993846" cy="1113631"/>
          </a:xfrm>
        </p:spPr>
        <p:txBody>
          <a:bodyPr/>
          <a:lstStyle>
            <a:lvl1pPr>
              <a:defRPr>
                <a:solidFill>
                  <a:schemeClr val="accent2"/>
                </a:solidFill>
              </a:defRPr>
            </a:lvl1pPr>
          </a:lstStyle>
          <a:p>
            <a:r>
              <a:rPr lang="en-US" smtClean="0"/>
              <a:t>Click to edit Master title style</a:t>
            </a:r>
            <a:endParaRPr lang="en-GB" dirty="0"/>
          </a:p>
        </p:txBody>
      </p:sp>
      <p:sp>
        <p:nvSpPr>
          <p:cNvPr id="20" name="Slide Number Placeholder 3"/>
          <p:cNvSpPr>
            <a:spLocks noGrp="1"/>
          </p:cNvSpPr>
          <p:nvPr>
            <p:ph type="sldNum" sz="quarter" idx="39"/>
          </p:nvPr>
        </p:nvSpPr>
        <p:spPr/>
        <p:txBody>
          <a:bodyPr/>
          <a:lstStyle>
            <a:lvl1pPr>
              <a:defRPr/>
            </a:lvl1pPr>
          </a:lstStyle>
          <a:p>
            <a:pPr>
              <a:defRPr/>
            </a:pPr>
            <a:fld id="{8C544139-7359-490F-80AA-D063A682662B}" type="slidenum">
              <a:rPr>
                <a:solidFill>
                  <a:srgbClr val="D9D9D9">
                    <a:lumMod val="75000"/>
                  </a:srgbClr>
                </a:solidFill>
              </a:rPr>
              <a:pPr>
                <a:defRPr/>
              </a:pPr>
              <a:t>‹#›</a:t>
            </a:fld>
            <a:endParaRPr dirty="0">
              <a:solidFill>
                <a:srgbClr val="D9D9D9">
                  <a:lumMod val="75000"/>
                </a:srgbClr>
              </a:solidFill>
            </a:endParaRPr>
          </a:p>
        </p:txBody>
      </p:sp>
    </p:spTree>
    <p:extLst>
      <p:ext uri="{BB962C8B-B14F-4D97-AF65-F5344CB8AC3E}">
        <p14:creationId xmlns:p14="http://schemas.microsoft.com/office/powerpoint/2010/main" val="803904460"/>
      </p:ext>
    </p:extLst>
  </p:cSld>
  <p:clrMapOvr>
    <a:masterClrMapping/>
  </p:clrMapOvr>
  <p:transition spd="med">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Table or Case study + logo">
    <p:spTree>
      <p:nvGrpSpPr>
        <p:cNvPr id="1" name=""/>
        <p:cNvGrpSpPr/>
        <p:nvPr/>
      </p:nvGrpSpPr>
      <p:grpSpPr>
        <a:xfrm>
          <a:off x="0" y="0"/>
          <a:ext cx="0" cy="0"/>
          <a:chOff x="0" y="0"/>
          <a:chExt cx="0" cy="0"/>
        </a:xfrm>
      </p:grpSpPr>
      <p:sp>
        <p:nvSpPr>
          <p:cNvPr id="29" name="Picture Placeholder 9"/>
          <p:cNvSpPr>
            <a:spLocks noGrp="1"/>
          </p:cNvSpPr>
          <p:nvPr>
            <p:ph type="pic" sz="quarter" idx="24"/>
          </p:nvPr>
        </p:nvSpPr>
        <p:spPr>
          <a:xfrm>
            <a:off x="6684884" y="1230313"/>
            <a:ext cx="2060308" cy="1260000"/>
          </a:xfrm>
        </p:spPr>
        <p:txBody>
          <a:bodyPr rtlCol="0">
            <a:noAutofit/>
          </a:bodyPr>
          <a:lstStyle>
            <a:lvl1pPr>
              <a:lnSpc>
                <a:spcPct val="80000"/>
              </a:lnSpc>
              <a:defRPr/>
            </a:lvl1pPr>
          </a:lstStyle>
          <a:p>
            <a:pPr lvl="0"/>
            <a:r>
              <a:rPr lang="en-US" noProof="0" smtClean="0"/>
              <a:t>Click icon to add picture</a:t>
            </a:r>
            <a:endParaRPr lang="en-GB" noProof="0"/>
          </a:p>
        </p:txBody>
      </p:sp>
      <p:sp>
        <p:nvSpPr>
          <p:cNvPr id="3" name="Content Placeholder 2"/>
          <p:cNvSpPr>
            <a:spLocks noGrp="1"/>
          </p:cNvSpPr>
          <p:nvPr>
            <p:ph sz="quarter" idx="25"/>
          </p:nvPr>
        </p:nvSpPr>
        <p:spPr>
          <a:xfrm>
            <a:off x="2461846" y="3430591"/>
            <a:ext cx="6348046" cy="3073397"/>
          </a:xfrm>
        </p:spPr>
        <p:txBody>
          <a:bodyPr rtlCol="0">
            <a:noAutofit/>
          </a:bodyPr>
          <a:lstStyle>
            <a:lvl1pPr>
              <a:defRPr lang="en-US" smtClean="0"/>
            </a:lvl1pPr>
            <a:lvl2pPr>
              <a:defRPr lang="en-US" sz="1400" smtClean="0"/>
            </a:lvl2pPr>
          </a:lstStyle>
          <a:p>
            <a:pPr lvl="0"/>
            <a:r>
              <a:rPr lang="en-US" smtClean="0"/>
              <a:t>Click to edit Master text styles</a:t>
            </a:r>
          </a:p>
          <a:p>
            <a:pPr lvl="1"/>
            <a:r>
              <a:rPr lang="en-US" smtClean="0"/>
              <a:t>Second level</a:t>
            </a:r>
          </a:p>
        </p:txBody>
      </p:sp>
      <p:sp>
        <p:nvSpPr>
          <p:cNvPr id="2" name="Title 1"/>
          <p:cNvSpPr>
            <a:spLocks noGrp="1"/>
          </p:cNvSpPr>
          <p:nvPr>
            <p:ph type="title"/>
          </p:nvPr>
        </p:nvSpPr>
        <p:spPr>
          <a:xfrm>
            <a:off x="329716" y="1230316"/>
            <a:ext cx="5561131" cy="1113631"/>
          </a:xfrm>
        </p:spPr>
        <p:txBody>
          <a:bodyPr/>
          <a:lstStyle/>
          <a:p>
            <a:r>
              <a:rPr lang="en-US" smtClean="0"/>
              <a:t>Click to edit Master title style</a:t>
            </a:r>
            <a:endParaRPr lang="en-GB" dirty="0"/>
          </a:p>
        </p:txBody>
      </p:sp>
      <p:sp>
        <p:nvSpPr>
          <p:cNvPr id="5" name="Slide Number Placeholder 3"/>
          <p:cNvSpPr>
            <a:spLocks noGrp="1"/>
          </p:cNvSpPr>
          <p:nvPr>
            <p:ph type="sldNum" sz="quarter" idx="26"/>
          </p:nvPr>
        </p:nvSpPr>
        <p:spPr/>
        <p:txBody>
          <a:bodyPr/>
          <a:lstStyle>
            <a:lvl1pPr>
              <a:defRPr/>
            </a:lvl1pPr>
          </a:lstStyle>
          <a:p>
            <a:pPr>
              <a:defRPr/>
            </a:pPr>
            <a:fld id="{422F5E8A-9F6F-40D1-A606-E7217E92D3FF}" type="slidenum">
              <a:rPr>
                <a:solidFill>
                  <a:srgbClr val="D9D9D9">
                    <a:lumMod val="75000"/>
                  </a:srgbClr>
                </a:solidFill>
              </a:rPr>
              <a:pPr>
                <a:defRPr/>
              </a:pPr>
              <a:t>‹#›</a:t>
            </a:fld>
            <a:endParaRPr dirty="0">
              <a:solidFill>
                <a:srgbClr val="D9D9D9">
                  <a:lumMod val="75000"/>
                </a:srgbClr>
              </a:solidFill>
            </a:endParaRPr>
          </a:p>
        </p:txBody>
      </p:sp>
    </p:spTree>
    <p:extLst>
      <p:ext uri="{BB962C8B-B14F-4D97-AF65-F5344CB8AC3E}">
        <p14:creationId xmlns:p14="http://schemas.microsoft.com/office/powerpoint/2010/main" val="2869124302"/>
      </p:ext>
    </p:extLst>
  </p:cSld>
  <p:clrMapOvr>
    <a:masterClrMapping/>
  </p:clrMapOvr>
  <p:transition spd="med">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One large image and title">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225677" y="1135063"/>
            <a:ext cx="8689731" cy="5480050"/>
          </a:xfrm>
        </p:spPr>
        <p:txBody>
          <a:bodyPr rtlCol="0">
            <a:noAutofit/>
          </a:bodyPr>
          <a:lstStyle/>
          <a:p>
            <a:pPr lvl="0"/>
            <a:r>
              <a:rPr lang="en-US" noProof="0" smtClean="0"/>
              <a:t>Click icon to add picture</a:t>
            </a:r>
            <a:endParaRPr lang="en-GB" noProof="0" dirty="0"/>
          </a:p>
        </p:txBody>
      </p:sp>
      <p:sp>
        <p:nvSpPr>
          <p:cNvPr id="3" name="Title 2"/>
          <p:cNvSpPr>
            <a:spLocks noGrp="1"/>
          </p:cNvSpPr>
          <p:nvPr>
            <p:ph type="title"/>
          </p:nvPr>
        </p:nvSpPr>
        <p:spPr/>
        <p:txBody>
          <a:bodyPr/>
          <a:lstStyle/>
          <a:p>
            <a:r>
              <a:rPr lang="en-US" smtClean="0"/>
              <a:t>Click to edit Master title style</a:t>
            </a:r>
            <a:endParaRPr lang="en-GB"/>
          </a:p>
        </p:txBody>
      </p:sp>
      <p:sp>
        <p:nvSpPr>
          <p:cNvPr id="4" name="Slide Number Placeholder 3"/>
          <p:cNvSpPr>
            <a:spLocks noGrp="1"/>
          </p:cNvSpPr>
          <p:nvPr>
            <p:ph type="sldNum" sz="quarter" idx="14"/>
          </p:nvPr>
        </p:nvSpPr>
        <p:spPr/>
        <p:txBody>
          <a:bodyPr/>
          <a:lstStyle>
            <a:lvl1pPr>
              <a:defRPr/>
            </a:lvl1pPr>
          </a:lstStyle>
          <a:p>
            <a:pPr>
              <a:defRPr/>
            </a:pPr>
            <a:fld id="{938BC217-9214-4967-BE3C-CB999BEF2CA9}" type="slidenum">
              <a:rPr>
                <a:solidFill>
                  <a:srgbClr val="D9D9D9">
                    <a:lumMod val="75000"/>
                  </a:srgbClr>
                </a:solidFill>
              </a:rPr>
              <a:pPr>
                <a:defRPr/>
              </a:pPr>
              <a:t>‹#›</a:t>
            </a:fld>
            <a:endParaRPr dirty="0">
              <a:solidFill>
                <a:srgbClr val="D9D9D9">
                  <a:lumMod val="75000"/>
                </a:srgbClr>
              </a:solidFill>
            </a:endParaRPr>
          </a:p>
        </p:txBody>
      </p:sp>
    </p:spTree>
    <p:extLst>
      <p:ext uri="{BB962C8B-B14F-4D97-AF65-F5344CB8AC3E}">
        <p14:creationId xmlns:p14="http://schemas.microsoft.com/office/powerpoint/2010/main" val="169776984"/>
      </p:ext>
    </p:extLst>
  </p:cSld>
  <p:clrMapOvr>
    <a:masterClrMapping/>
  </p:clrMapOvr>
  <p:transition spd="med">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Two images and text">
    <p:spTree>
      <p:nvGrpSpPr>
        <p:cNvPr id="1" name=""/>
        <p:cNvGrpSpPr/>
        <p:nvPr/>
      </p:nvGrpSpPr>
      <p:grpSpPr>
        <a:xfrm>
          <a:off x="0" y="0"/>
          <a:ext cx="0" cy="0"/>
          <a:chOff x="0" y="0"/>
          <a:chExt cx="0" cy="0"/>
        </a:xfrm>
      </p:grpSpPr>
      <p:sp>
        <p:nvSpPr>
          <p:cNvPr id="6" name="Rectangle 5"/>
          <p:cNvSpPr/>
          <p:nvPr/>
        </p:nvSpPr>
        <p:spPr>
          <a:xfrm>
            <a:off x="225670" y="1135063"/>
            <a:ext cx="8689731" cy="547846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8" tIns="45700" rIns="91398" bIns="45700" anchor="ctr"/>
          <a:lstStyle/>
          <a:p>
            <a:pPr algn="ctr" fontAlgn="auto">
              <a:spcBef>
                <a:spcPts val="0"/>
              </a:spcBef>
              <a:spcAft>
                <a:spcPts val="0"/>
              </a:spcAft>
              <a:defRPr/>
            </a:pPr>
            <a:endParaRPr lang="en-GB" dirty="0">
              <a:solidFill>
                <a:prstClr val="white"/>
              </a:solidFill>
            </a:endParaRPr>
          </a:p>
        </p:txBody>
      </p:sp>
      <p:sp>
        <p:nvSpPr>
          <p:cNvPr id="4" name="Text Placeholder 3"/>
          <p:cNvSpPr>
            <a:spLocks noGrp="1"/>
          </p:cNvSpPr>
          <p:nvPr>
            <p:ph type="body" sz="quarter" idx="10"/>
          </p:nvPr>
        </p:nvSpPr>
        <p:spPr>
          <a:xfrm>
            <a:off x="329716" y="2514604"/>
            <a:ext cx="3928697" cy="1814513"/>
          </a:xfrm>
        </p:spPr>
        <p:txBody>
          <a:bodyPr rtlCol="0">
            <a:noAutofit/>
          </a:bodyPr>
          <a:lstStyle>
            <a:lvl1pPr>
              <a:defRPr lang="en-US" smtClean="0"/>
            </a:lvl1pPr>
          </a:lstStyle>
          <a:p>
            <a:pPr lvl="0"/>
            <a:r>
              <a:rPr lang="en-US" smtClean="0"/>
              <a:t>Click to edit Master text styles</a:t>
            </a:r>
          </a:p>
        </p:txBody>
      </p:sp>
      <p:sp>
        <p:nvSpPr>
          <p:cNvPr id="14" name="Picture Placeholder 11"/>
          <p:cNvSpPr>
            <a:spLocks noGrp="1"/>
          </p:cNvSpPr>
          <p:nvPr>
            <p:ph type="pic" sz="quarter" idx="11"/>
          </p:nvPr>
        </p:nvSpPr>
        <p:spPr>
          <a:xfrm>
            <a:off x="4652646" y="1228725"/>
            <a:ext cx="4147200" cy="2571750"/>
          </a:xfrm>
        </p:spPr>
        <p:txBody>
          <a:bodyPr rtlCol="0">
            <a:noAutofit/>
          </a:bodyPr>
          <a:lstStyle/>
          <a:p>
            <a:pPr lvl="0"/>
            <a:r>
              <a:rPr lang="en-US" noProof="0" smtClean="0"/>
              <a:t>Click icon to add picture</a:t>
            </a:r>
            <a:endParaRPr lang="en-GB" noProof="0"/>
          </a:p>
        </p:txBody>
      </p:sp>
      <p:sp>
        <p:nvSpPr>
          <p:cNvPr id="15" name="Picture Placeholder 11"/>
          <p:cNvSpPr>
            <a:spLocks noGrp="1"/>
          </p:cNvSpPr>
          <p:nvPr>
            <p:ph type="pic" sz="quarter" idx="12"/>
          </p:nvPr>
        </p:nvSpPr>
        <p:spPr>
          <a:xfrm>
            <a:off x="4652646" y="3926452"/>
            <a:ext cx="4147200" cy="2571750"/>
          </a:xfrm>
        </p:spPr>
        <p:txBody>
          <a:bodyPr rtlCol="0">
            <a:noAutofit/>
          </a:bodyPr>
          <a:lstStyle/>
          <a:p>
            <a:pPr lvl="0"/>
            <a:r>
              <a:rPr lang="en-US" noProof="0" smtClean="0"/>
              <a:t>Click icon to add picture</a:t>
            </a:r>
            <a:endParaRPr lang="en-GB" noProof="0"/>
          </a:p>
        </p:txBody>
      </p:sp>
      <p:sp>
        <p:nvSpPr>
          <p:cNvPr id="5" name="Title 4"/>
          <p:cNvSpPr>
            <a:spLocks noGrp="1"/>
          </p:cNvSpPr>
          <p:nvPr>
            <p:ph type="title"/>
          </p:nvPr>
        </p:nvSpPr>
        <p:spPr/>
        <p:txBody>
          <a:bodyPr/>
          <a:lstStyle/>
          <a:p>
            <a:r>
              <a:rPr lang="en-US" smtClean="0"/>
              <a:t>Click to edit Master title style</a:t>
            </a:r>
            <a:endParaRPr lang="en-GB"/>
          </a:p>
        </p:txBody>
      </p:sp>
      <p:sp>
        <p:nvSpPr>
          <p:cNvPr id="7" name="Slide Number Placeholder 1"/>
          <p:cNvSpPr>
            <a:spLocks noGrp="1"/>
          </p:cNvSpPr>
          <p:nvPr>
            <p:ph type="sldNum" sz="quarter" idx="13"/>
          </p:nvPr>
        </p:nvSpPr>
        <p:spPr/>
        <p:txBody>
          <a:bodyPr/>
          <a:lstStyle>
            <a:lvl1pPr>
              <a:defRPr/>
            </a:lvl1pPr>
          </a:lstStyle>
          <a:p>
            <a:pPr>
              <a:defRPr/>
            </a:pPr>
            <a:fld id="{3DA37BFB-C512-4A9E-A1C7-9FBFC67B9658}" type="slidenum">
              <a:rPr>
                <a:solidFill>
                  <a:srgbClr val="D9D9D9">
                    <a:lumMod val="75000"/>
                  </a:srgbClr>
                </a:solidFill>
              </a:rPr>
              <a:pPr>
                <a:defRPr/>
              </a:pPr>
              <a:t>‹#›</a:t>
            </a:fld>
            <a:endParaRPr dirty="0">
              <a:solidFill>
                <a:srgbClr val="D9D9D9">
                  <a:lumMod val="75000"/>
                </a:srgbClr>
              </a:solidFill>
            </a:endParaRPr>
          </a:p>
        </p:txBody>
      </p:sp>
    </p:spTree>
    <p:extLst>
      <p:ext uri="{BB962C8B-B14F-4D97-AF65-F5344CB8AC3E}">
        <p14:creationId xmlns:p14="http://schemas.microsoft.com/office/powerpoint/2010/main" val="529831738"/>
      </p:ext>
    </p:extLst>
  </p:cSld>
  <p:clrMapOvr>
    <a:masterClrMapping/>
  </p:clrMapOvr>
  <p:transition spd="med">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Three images and text">
    <p:spTree>
      <p:nvGrpSpPr>
        <p:cNvPr id="1" name=""/>
        <p:cNvGrpSpPr/>
        <p:nvPr/>
      </p:nvGrpSpPr>
      <p:grpSpPr>
        <a:xfrm>
          <a:off x="0" y="0"/>
          <a:ext cx="0" cy="0"/>
          <a:chOff x="0" y="0"/>
          <a:chExt cx="0" cy="0"/>
        </a:xfrm>
      </p:grpSpPr>
      <p:sp>
        <p:nvSpPr>
          <p:cNvPr id="7" name="Rectangle 5"/>
          <p:cNvSpPr/>
          <p:nvPr/>
        </p:nvSpPr>
        <p:spPr>
          <a:xfrm>
            <a:off x="225670" y="1135063"/>
            <a:ext cx="8689731" cy="547846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8" tIns="45700" rIns="91398" bIns="45700" anchor="ctr"/>
          <a:lstStyle/>
          <a:p>
            <a:pPr algn="ctr" fontAlgn="auto">
              <a:spcBef>
                <a:spcPts val="0"/>
              </a:spcBef>
              <a:spcAft>
                <a:spcPts val="0"/>
              </a:spcAft>
              <a:defRPr/>
            </a:pPr>
            <a:endParaRPr lang="en-GB" dirty="0">
              <a:solidFill>
                <a:prstClr val="white"/>
              </a:solidFill>
            </a:endParaRPr>
          </a:p>
        </p:txBody>
      </p:sp>
      <p:sp>
        <p:nvSpPr>
          <p:cNvPr id="14" name="Text Placeholder 3"/>
          <p:cNvSpPr>
            <a:spLocks noGrp="1"/>
          </p:cNvSpPr>
          <p:nvPr>
            <p:ph type="body" sz="quarter" idx="10"/>
          </p:nvPr>
        </p:nvSpPr>
        <p:spPr>
          <a:xfrm>
            <a:off x="329716" y="2514604"/>
            <a:ext cx="3928697" cy="1227138"/>
          </a:xfrm>
        </p:spPr>
        <p:txBody>
          <a:bodyPr rtlCol="0">
            <a:noAutofit/>
          </a:bodyPr>
          <a:lstStyle>
            <a:lvl1pPr>
              <a:defRPr lang="en-US" smtClean="0"/>
            </a:lvl1pPr>
          </a:lstStyle>
          <a:p>
            <a:pPr lvl="0"/>
            <a:r>
              <a:rPr lang="en-US" smtClean="0"/>
              <a:t>Click to edit Master text styles</a:t>
            </a:r>
          </a:p>
        </p:txBody>
      </p:sp>
      <p:sp>
        <p:nvSpPr>
          <p:cNvPr id="15" name="Picture Placeholder 3"/>
          <p:cNvSpPr>
            <a:spLocks noGrp="1"/>
          </p:cNvSpPr>
          <p:nvPr>
            <p:ph type="pic" sz="quarter" idx="11"/>
          </p:nvPr>
        </p:nvSpPr>
        <p:spPr>
          <a:xfrm>
            <a:off x="329375" y="3926133"/>
            <a:ext cx="2758154" cy="2570162"/>
          </a:xfrm>
        </p:spPr>
        <p:txBody>
          <a:bodyPr rtlCol="0">
            <a:noAutofit/>
          </a:bodyPr>
          <a:lstStyle/>
          <a:p>
            <a:pPr lvl="0"/>
            <a:r>
              <a:rPr lang="en-US" noProof="0" smtClean="0"/>
              <a:t>Click icon to add picture</a:t>
            </a:r>
            <a:endParaRPr lang="en-GB" noProof="0"/>
          </a:p>
        </p:txBody>
      </p:sp>
      <p:sp>
        <p:nvSpPr>
          <p:cNvPr id="16" name="Picture Placeholder 3"/>
          <p:cNvSpPr>
            <a:spLocks noGrp="1"/>
          </p:cNvSpPr>
          <p:nvPr>
            <p:ph type="pic" sz="quarter" idx="12"/>
          </p:nvPr>
        </p:nvSpPr>
        <p:spPr>
          <a:xfrm>
            <a:off x="3190907" y="3926133"/>
            <a:ext cx="2758154" cy="2570162"/>
          </a:xfrm>
        </p:spPr>
        <p:txBody>
          <a:bodyPr rtlCol="0">
            <a:noAutofit/>
          </a:bodyPr>
          <a:lstStyle/>
          <a:p>
            <a:pPr lvl="0"/>
            <a:r>
              <a:rPr lang="en-US" noProof="0" smtClean="0"/>
              <a:t>Click icon to add picture</a:t>
            </a:r>
            <a:endParaRPr lang="en-GB" noProof="0"/>
          </a:p>
        </p:txBody>
      </p:sp>
      <p:sp>
        <p:nvSpPr>
          <p:cNvPr id="17" name="Picture Placeholder 3"/>
          <p:cNvSpPr>
            <a:spLocks noGrp="1"/>
          </p:cNvSpPr>
          <p:nvPr>
            <p:ph type="pic" sz="quarter" idx="13"/>
          </p:nvPr>
        </p:nvSpPr>
        <p:spPr>
          <a:xfrm>
            <a:off x="6052431" y="3926133"/>
            <a:ext cx="2758154" cy="2570162"/>
          </a:xfrm>
        </p:spPr>
        <p:txBody>
          <a:bodyPr rtlCol="0">
            <a:noAutofit/>
          </a:bodyPr>
          <a:lstStyle/>
          <a:p>
            <a:pPr lvl="0"/>
            <a:r>
              <a:rPr lang="en-US" noProof="0" smtClean="0"/>
              <a:t>Click icon to add picture</a:t>
            </a:r>
            <a:endParaRPr lang="en-GB" noProof="0"/>
          </a:p>
        </p:txBody>
      </p:sp>
      <p:sp>
        <p:nvSpPr>
          <p:cNvPr id="2" name="Title 1"/>
          <p:cNvSpPr>
            <a:spLocks noGrp="1"/>
          </p:cNvSpPr>
          <p:nvPr>
            <p:ph type="title"/>
          </p:nvPr>
        </p:nvSpPr>
        <p:spPr/>
        <p:txBody>
          <a:bodyPr/>
          <a:lstStyle/>
          <a:p>
            <a:r>
              <a:rPr lang="en-US" smtClean="0"/>
              <a:t>Click to edit Master title style</a:t>
            </a:r>
            <a:endParaRPr lang="en-GB"/>
          </a:p>
        </p:txBody>
      </p:sp>
      <p:sp>
        <p:nvSpPr>
          <p:cNvPr id="8" name="Slide Number Placeholder 2"/>
          <p:cNvSpPr>
            <a:spLocks noGrp="1"/>
          </p:cNvSpPr>
          <p:nvPr>
            <p:ph type="sldNum" sz="quarter" idx="14"/>
          </p:nvPr>
        </p:nvSpPr>
        <p:spPr/>
        <p:txBody>
          <a:bodyPr/>
          <a:lstStyle>
            <a:lvl1pPr>
              <a:defRPr/>
            </a:lvl1pPr>
          </a:lstStyle>
          <a:p>
            <a:pPr>
              <a:defRPr/>
            </a:pPr>
            <a:fld id="{C447896A-E498-4C86-8648-08E3061B299C}" type="slidenum">
              <a:rPr>
                <a:solidFill>
                  <a:srgbClr val="D9D9D9">
                    <a:lumMod val="75000"/>
                  </a:srgbClr>
                </a:solidFill>
              </a:rPr>
              <a:pPr>
                <a:defRPr/>
              </a:pPr>
              <a:t>‹#›</a:t>
            </a:fld>
            <a:endParaRPr dirty="0">
              <a:solidFill>
                <a:srgbClr val="D9D9D9">
                  <a:lumMod val="75000"/>
                </a:srgbClr>
              </a:solidFill>
            </a:endParaRPr>
          </a:p>
        </p:txBody>
      </p:sp>
    </p:spTree>
    <p:extLst>
      <p:ext uri="{BB962C8B-B14F-4D97-AF65-F5344CB8AC3E}">
        <p14:creationId xmlns:p14="http://schemas.microsoft.com/office/powerpoint/2010/main" val="593450901"/>
      </p:ext>
    </p:extLst>
  </p:cSld>
  <p:clrMapOvr>
    <a:masterClrMapping/>
  </p:clrMapOvr>
  <p:transition spd="med">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Four images and title">
    <p:spTree>
      <p:nvGrpSpPr>
        <p:cNvPr id="1" name=""/>
        <p:cNvGrpSpPr/>
        <p:nvPr/>
      </p:nvGrpSpPr>
      <p:grpSpPr>
        <a:xfrm>
          <a:off x="0" y="0"/>
          <a:ext cx="0" cy="0"/>
          <a:chOff x="0" y="0"/>
          <a:chExt cx="0" cy="0"/>
        </a:xfrm>
      </p:grpSpPr>
      <p:sp>
        <p:nvSpPr>
          <p:cNvPr id="7" name="Rectangle 5"/>
          <p:cNvSpPr/>
          <p:nvPr/>
        </p:nvSpPr>
        <p:spPr>
          <a:xfrm>
            <a:off x="225670" y="1135063"/>
            <a:ext cx="8689731" cy="547846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8" tIns="45700" rIns="91398" bIns="45700" anchor="ctr"/>
          <a:lstStyle/>
          <a:p>
            <a:pPr algn="ctr" fontAlgn="auto">
              <a:spcBef>
                <a:spcPts val="0"/>
              </a:spcBef>
              <a:spcAft>
                <a:spcPts val="0"/>
              </a:spcAft>
              <a:defRPr/>
            </a:pPr>
            <a:endParaRPr lang="en-GB" dirty="0">
              <a:solidFill>
                <a:prstClr val="white"/>
              </a:solidFill>
            </a:endParaRPr>
          </a:p>
        </p:txBody>
      </p:sp>
      <p:sp>
        <p:nvSpPr>
          <p:cNvPr id="14" name="Picture Placeholder 11"/>
          <p:cNvSpPr>
            <a:spLocks noGrp="1"/>
          </p:cNvSpPr>
          <p:nvPr>
            <p:ph type="pic" sz="quarter" idx="11"/>
          </p:nvPr>
        </p:nvSpPr>
        <p:spPr>
          <a:xfrm>
            <a:off x="4656520" y="1228725"/>
            <a:ext cx="4147200" cy="2571750"/>
          </a:xfrm>
        </p:spPr>
        <p:txBody>
          <a:bodyPr rtlCol="0">
            <a:noAutofit/>
          </a:bodyPr>
          <a:lstStyle/>
          <a:p>
            <a:pPr lvl="0"/>
            <a:r>
              <a:rPr lang="en-US" noProof="0" smtClean="0"/>
              <a:t>Click icon to add picture</a:t>
            </a:r>
            <a:endParaRPr lang="en-GB" noProof="0"/>
          </a:p>
        </p:txBody>
      </p:sp>
      <p:sp>
        <p:nvSpPr>
          <p:cNvPr id="15" name="Picture Placeholder 11"/>
          <p:cNvSpPr>
            <a:spLocks noGrp="1"/>
          </p:cNvSpPr>
          <p:nvPr>
            <p:ph type="pic" sz="quarter" idx="12"/>
          </p:nvPr>
        </p:nvSpPr>
        <p:spPr>
          <a:xfrm>
            <a:off x="4656520" y="3926452"/>
            <a:ext cx="4147200" cy="2571750"/>
          </a:xfrm>
        </p:spPr>
        <p:txBody>
          <a:bodyPr rtlCol="0">
            <a:noAutofit/>
          </a:bodyPr>
          <a:lstStyle/>
          <a:p>
            <a:pPr lvl="0"/>
            <a:r>
              <a:rPr lang="en-US" noProof="0" smtClean="0"/>
              <a:t>Click icon to add picture</a:t>
            </a:r>
            <a:endParaRPr lang="en-GB" noProof="0" dirty="0"/>
          </a:p>
        </p:txBody>
      </p:sp>
      <p:sp>
        <p:nvSpPr>
          <p:cNvPr id="9" name="Picture Placeholder 11"/>
          <p:cNvSpPr>
            <a:spLocks noGrp="1"/>
          </p:cNvSpPr>
          <p:nvPr>
            <p:ph type="pic" sz="quarter" idx="13"/>
          </p:nvPr>
        </p:nvSpPr>
        <p:spPr>
          <a:xfrm>
            <a:off x="338031" y="1228725"/>
            <a:ext cx="4147200" cy="2571750"/>
          </a:xfrm>
        </p:spPr>
        <p:txBody>
          <a:bodyPr rtlCol="0">
            <a:noAutofit/>
          </a:bodyPr>
          <a:lstStyle/>
          <a:p>
            <a:pPr lvl="0"/>
            <a:r>
              <a:rPr lang="en-US" noProof="0" smtClean="0"/>
              <a:t>Click icon to add picture</a:t>
            </a:r>
            <a:endParaRPr lang="en-GB" noProof="0"/>
          </a:p>
        </p:txBody>
      </p:sp>
      <p:sp>
        <p:nvSpPr>
          <p:cNvPr id="10" name="Picture Placeholder 11"/>
          <p:cNvSpPr>
            <a:spLocks noGrp="1"/>
          </p:cNvSpPr>
          <p:nvPr>
            <p:ph type="pic" sz="quarter" idx="14"/>
          </p:nvPr>
        </p:nvSpPr>
        <p:spPr>
          <a:xfrm>
            <a:off x="338031" y="3926452"/>
            <a:ext cx="4147200" cy="2571750"/>
          </a:xfrm>
        </p:spPr>
        <p:txBody>
          <a:bodyPr rtlCol="0">
            <a:noAutofit/>
          </a:bodyPr>
          <a:lstStyle/>
          <a:p>
            <a:pPr lvl="0"/>
            <a:r>
              <a:rPr lang="en-US" noProof="0" smtClean="0"/>
              <a:t>Click icon to add picture</a:t>
            </a:r>
            <a:endParaRPr lang="en-GB" noProof="0"/>
          </a:p>
        </p:txBody>
      </p:sp>
      <p:sp>
        <p:nvSpPr>
          <p:cNvPr id="2" name="Title 1"/>
          <p:cNvSpPr>
            <a:spLocks noGrp="1"/>
          </p:cNvSpPr>
          <p:nvPr>
            <p:ph type="title"/>
          </p:nvPr>
        </p:nvSpPr>
        <p:spPr/>
        <p:txBody>
          <a:bodyPr/>
          <a:lstStyle/>
          <a:p>
            <a:r>
              <a:rPr lang="en-US" smtClean="0"/>
              <a:t>Click to edit Master title style</a:t>
            </a:r>
            <a:endParaRPr lang="en-GB"/>
          </a:p>
        </p:txBody>
      </p:sp>
      <p:sp>
        <p:nvSpPr>
          <p:cNvPr id="8" name="Slide Number Placeholder 2"/>
          <p:cNvSpPr>
            <a:spLocks noGrp="1"/>
          </p:cNvSpPr>
          <p:nvPr>
            <p:ph type="sldNum" sz="quarter" idx="15"/>
          </p:nvPr>
        </p:nvSpPr>
        <p:spPr/>
        <p:txBody>
          <a:bodyPr/>
          <a:lstStyle>
            <a:lvl1pPr>
              <a:defRPr/>
            </a:lvl1pPr>
          </a:lstStyle>
          <a:p>
            <a:pPr>
              <a:defRPr/>
            </a:pPr>
            <a:fld id="{1B0824F0-18C9-451E-A2FD-23F9E635D271}" type="slidenum">
              <a:rPr>
                <a:solidFill>
                  <a:srgbClr val="D9D9D9">
                    <a:lumMod val="75000"/>
                  </a:srgbClr>
                </a:solidFill>
              </a:rPr>
              <a:pPr>
                <a:defRPr/>
              </a:pPr>
              <a:t>‹#›</a:t>
            </a:fld>
            <a:endParaRPr dirty="0">
              <a:solidFill>
                <a:srgbClr val="D9D9D9">
                  <a:lumMod val="75000"/>
                </a:srgbClr>
              </a:solidFill>
            </a:endParaRPr>
          </a:p>
        </p:txBody>
      </p:sp>
    </p:spTree>
    <p:extLst>
      <p:ext uri="{BB962C8B-B14F-4D97-AF65-F5344CB8AC3E}">
        <p14:creationId xmlns:p14="http://schemas.microsoft.com/office/powerpoint/2010/main" val="3484402798"/>
      </p:ext>
    </p:extLst>
  </p:cSld>
  <p:clrMapOvr>
    <a:masterClrMapping/>
  </p:clrMapOvr>
  <p:transition spd="med">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3" name="TextBox 4"/>
          <p:cNvSpPr txBox="1"/>
          <p:nvPr userDrawn="1"/>
        </p:nvSpPr>
        <p:spPr>
          <a:xfrm>
            <a:off x="231531" y="6237289"/>
            <a:ext cx="1985597" cy="257175"/>
          </a:xfrm>
          <a:prstGeom prst="rect">
            <a:avLst/>
          </a:prstGeom>
          <a:noFill/>
        </p:spPr>
        <p:txBody>
          <a:bodyPr lIns="91398" tIns="45700" rIns="91398" bIns="45700">
            <a:spAutoFit/>
          </a:bodyPr>
          <a:lstStyle/>
          <a:p>
            <a:pPr fontAlgn="auto">
              <a:spcBef>
                <a:spcPts val="0"/>
              </a:spcBef>
              <a:spcAft>
                <a:spcPts val="0"/>
              </a:spcAft>
              <a:defRPr/>
            </a:pPr>
            <a:r>
              <a:rPr lang="en-GB" sz="1600" b="1" baseline="30000" dirty="0">
                <a:solidFill>
                  <a:prstClr val="black"/>
                </a:solidFill>
                <a:latin typeface="Arial"/>
                <a:cs typeface="Arial"/>
              </a:rPr>
              <a:t>Play Movie</a:t>
            </a:r>
          </a:p>
        </p:txBody>
      </p:sp>
      <p:sp>
        <p:nvSpPr>
          <p:cNvPr id="8" name="Media Placeholder 7"/>
          <p:cNvSpPr>
            <a:spLocks noGrp="1"/>
          </p:cNvSpPr>
          <p:nvPr>
            <p:ph type="media" sz="quarter" idx="10"/>
          </p:nvPr>
        </p:nvSpPr>
        <p:spPr>
          <a:xfrm>
            <a:off x="247652" y="1244601"/>
            <a:ext cx="8645769" cy="4864100"/>
          </a:xfrm>
        </p:spPr>
        <p:txBody>
          <a:bodyPr rtlCol="0">
            <a:noAutofit/>
          </a:bodyPr>
          <a:lstStyle/>
          <a:p>
            <a:pPr lvl="0"/>
            <a:r>
              <a:rPr lang="en-US" noProof="0" smtClean="0"/>
              <a:t>Click icon to add media</a:t>
            </a:r>
            <a:endParaRPr lang="en-GB" noProof="0"/>
          </a:p>
        </p:txBody>
      </p:sp>
      <p:sp>
        <p:nvSpPr>
          <p:cNvPr id="4" name="Slide Number Placeholder 2"/>
          <p:cNvSpPr>
            <a:spLocks noGrp="1"/>
          </p:cNvSpPr>
          <p:nvPr>
            <p:ph type="sldNum" sz="quarter" idx="11"/>
          </p:nvPr>
        </p:nvSpPr>
        <p:spPr/>
        <p:txBody>
          <a:bodyPr/>
          <a:lstStyle>
            <a:lvl1pPr>
              <a:defRPr/>
            </a:lvl1pPr>
          </a:lstStyle>
          <a:p>
            <a:pPr>
              <a:defRPr/>
            </a:pPr>
            <a:fld id="{E46A80F8-AAA0-4283-B2EF-7007593669B2}" type="slidenum">
              <a:rPr>
                <a:solidFill>
                  <a:srgbClr val="D9D9D9">
                    <a:lumMod val="75000"/>
                  </a:srgbClr>
                </a:solidFill>
              </a:rPr>
              <a:pPr>
                <a:defRPr/>
              </a:pPr>
              <a:t>‹#›</a:t>
            </a:fld>
            <a:endParaRPr dirty="0">
              <a:solidFill>
                <a:srgbClr val="D9D9D9">
                  <a:lumMod val="75000"/>
                </a:srgbClr>
              </a:solidFill>
            </a:endParaRPr>
          </a:p>
        </p:txBody>
      </p:sp>
    </p:spTree>
    <p:extLst>
      <p:ext uri="{BB962C8B-B14F-4D97-AF65-F5344CB8AC3E}">
        <p14:creationId xmlns:p14="http://schemas.microsoft.com/office/powerpoint/2010/main" val="1997203906"/>
      </p:ext>
    </p:extLst>
  </p:cSld>
  <p:clrMapOvr>
    <a:masterClrMapping/>
  </p:clrMapOvr>
  <p:transition spd="med">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a:defRPr/>
            </a:lvl1pPr>
          </a:lstStyle>
          <a:p>
            <a:pPr>
              <a:defRPr/>
            </a:pPr>
            <a:fld id="{8BA2093B-4728-4DA6-9247-FEE1460F62EE}" type="slidenum">
              <a:rPr>
                <a:solidFill>
                  <a:srgbClr val="D9D9D9">
                    <a:lumMod val="75000"/>
                  </a:srgbClr>
                </a:solidFill>
              </a:rPr>
              <a:pPr>
                <a:defRPr/>
              </a:pPr>
              <a:t>‹#›</a:t>
            </a:fld>
            <a:endParaRPr dirty="0">
              <a:solidFill>
                <a:srgbClr val="D9D9D9">
                  <a:lumMod val="75000"/>
                </a:srgbClr>
              </a:solidFill>
            </a:endParaRPr>
          </a:p>
        </p:txBody>
      </p:sp>
    </p:spTree>
    <p:extLst>
      <p:ext uri="{BB962C8B-B14F-4D97-AF65-F5344CB8AC3E}">
        <p14:creationId xmlns:p14="http://schemas.microsoft.com/office/powerpoint/2010/main" val="545400604"/>
      </p:ext>
    </p:extLst>
  </p:cSld>
  <p:clrMapOvr>
    <a:masterClrMapping/>
  </p:clrMapOvr>
  <p:transition spd="med">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Headline lime - 32pt">
    <p:spTree>
      <p:nvGrpSpPr>
        <p:cNvPr id="1" name=""/>
        <p:cNvGrpSpPr/>
        <p:nvPr/>
      </p:nvGrpSpPr>
      <p:grpSpPr>
        <a:xfrm>
          <a:off x="0" y="0"/>
          <a:ext cx="0" cy="0"/>
          <a:chOff x="0" y="0"/>
          <a:chExt cx="0" cy="0"/>
        </a:xfrm>
      </p:grpSpPr>
      <p:sp>
        <p:nvSpPr>
          <p:cNvPr id="3" name="Rectangle 2"/>
          <p:cNvSpPr/>
          <p:nvPr/>
        </p:nvSpPr>
        <p:spPr>
          <a:xfrm>
            <a:off x="225670" y="1123951"/>
            <a:ext cx="8689731" cy="54911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03115" tIns="51558" rIns="103115" bIns="51558" anchor="ctr"/>
          <a:lstStyle/>
          <a:p>
            <a:pPr algn="ctr" fontAlgn="auto">
              <a:spcBef>
                <a:spcPts val="0"/>
              </a:spcBef>
              <a:spcAft>
                <a:spcPts val="0"/>
              </a:spcAft>
              <a:defRPr/>
            </a:pPr>
            <a:endParaRPr lang="en-GB">
              <a:solidFill>
                <a:prstClr val="white"/>
              </a:solidFill>
            </a:endParaRPr>
          </a:p>
        </p:txBody>
      </p:sp>
      <p:sp>
        <p:nvSpPr>
          <p:cNvPr id="4" name="Title 3"/>
          <p:cNvSpPr>
            <a:spLocks noGrp="1"/>
          </p:cNvSpPr>
          <p:nvPr>
            <p:ph type="title"/>
          </p:nvPr>
        </p:nvSpPr>
        <p:spPr>
          <a:xfrm>
            <a:off x="4570535" y="1230314"/>
            <a:ext cx="4220311" cy="1131287"/>
          </a:xfrm>
        </p:spPr>
        <p:txBody>
          <a:bodyPr/>
          <a:lstStyle>
            <a:lvl1pPr algn="r">
              <a:defRPr sz="3200" spc="-150">
                <a:solidFill>
                  <a:schemeClr val="bg1"/>
                </a:solidFill>
              </a:defRPr>
            </a:lvl1pPr>
          </a:lstStyle>
          <a:p>
            <a:r>
              <a:rPr lang="en-US" smtClean="0"/>
              <a:t>Click to edit Master title style</a:t>
            </a:r>
            <a:endParaRPr lang="en-GB" dirty="0"/>
          </a:p>
        </p:txBody>
      </p:sp>
      <p:sp>
        <p:nvSpPr>
          <p:cNvPr id="5" name="Slide Number Placeholder 4"/>
          <p:cNvSpPr>
            <a:spLocks noGrp="1"/>
          </p:cNvSpPr>
          <p:nvPr>
            <p:ph type="sldNum" sz="quarter" idx="10"/>
          </p:nvPr>
        </p:nvSpPr>
        <p:spPr/>
        <p:txBody>
          <a:bodyPr/>
          <a:lstStyle>
            <a:lvl1pPr>
              <a:defRPr/>
            </a:lvl1pPr>
          </a:lstStyle>
          <a:p>
            <a:pPr>
              <a:defRPr/>
            </a:pPr>
            <a:fld id="{75069A3A-4500-4D96-894C-67F88EACAC2D}" type="slidenum">
              <a:rPr>
                <a:solidFill>
                  <a:srgbClr val="D9D9D9">
                    <a:lumMod val="75000"/>
                  </a:srgbClr>
                </a:solidFill>
              </a:rPr>
              <a:pPr>
                <a:defRPr/>
              </a:pPr>
              <a:t>‹#›</a:t>
            </a:fld>
            <a:endParaRPr dirty="0">
              <a:solidFill>
                <a:srgbClr val="D9D9D9">
                  <a:lumMod val="75000"/>
                </a:srgbClr>
              </a:solidFill>
            </a:endParaRPr>
          </a:p>
        </p:txBody>
      </p:sp>
    </p:spTree>
    <p:extLst>
      <p:ext uri="{BB962C8B-B14F-4D97-AF65-F5344CB8AC3E}">
        <p14:creationId xmlns:p14="http://schemas.microsoft.com/office/powerpoint/2010/main" val="2114196140"/>
      </p:ext>
    </p:extLst>
  </p:cSld>
  <p:clrMapOvr>
    <a:masterClrMapping/>
  </p:clrMapOvr>
  <p:transition spd="med">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008690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defRPr/>
            </a:lvl1pPr>
            <a:lvl2pPr>
              <a:defRPr/>
            </a:lvl2pPr>
            <a:lvl3pPr>
              <a:defRPr/>
            </a:lvl3pPr>
            <a:lvl4pPr>
              <a:defRPr/>
            </a:lvl4pPr>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Rectangle 6"/>
          <p:cNvSpPr>
            <a:spLocks noGrp="1" noChangeArrowheads="1"/>
          </p:cNvSpPr>
          <p:nvPr>
            <p:ph type="sldNum" sz="quarter" idx="11"/>
          </p:nvPr>
        </p:nvSpPr>
        <p:spPr>
          <a:ln/>
        </p:spPr>
        <p:txBody>
          <a:bodyPr/>
          <a:lstStyle>
            <a:lvl1pPr>
              <a:defRPr/>
            </a:lvl1pPr>
          </a:lstStyle>
          <a:p>
            <a:fld id="{98B812AE-CA42-4E1E-952A-1A0DA43F020D}" type="slidenum">
              <a:rPr lang="en-GB" smtClean="0">
                <a:solidFill>
                  <a:srgbClr val="3C3C3C"/>
                </a:solidFill>
              </a:rPr>
              <a:pPr/>
              <a:t>‹#›</a:t>
            </a:fld>
            <a:endParaRPr lang="en-GB" dirty="0">
              <a:solidFill>
                <a:srgbClr val="3C3C3C"/>
              </a:solidFill>
            </a:endParaRPr>
          </a:p>
        </p:txBody>
      </p:sp>
    </p:spTree>
    <p:extLst>
      <p:ext uri="{BB962C8B-B14F-4D97-AF65-F5344CB8AC3E}">
        <p14:creationId xmlns:p14="http://schemas.microsoft.com/office/powerpoint/2010/main" val="2429072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2"/>
        </a:solidFill>
        <a:effectLst/>
      </p:bgPr>
    </p:bg>
    <p:spTree>
      <p:nvGrpSpPr>
        <p:cNvPr id="1" name=""/>
        <p:cNvGrpSpPr/>
        <p:nvPr/>
      </p:nvGrpSpPr>
      <p:grpSpPr>
        <a:xfrm>
          <a:off x="0" y="0"/>
          <a:ext cx="0" cy="0"/>
          <a:chOff x="0" y="0"/>
          <a:chExt cx="0" cy="0"/>
        </a:xfrm>
      </p:grpSpPr>
      <p:pic>
        <p:nvPicPr>
          <p:cNvPr id="4" name="Picture 6" descr="map BG.png"/>
          <p:cNvPicPr>
            <a:picLocks noChangeAspect="1"/>
          </p:cNvPicPr>
          <p:nvPr userDrawn="1"/>
        </p:nvPicPr>
        <p:blipFill>
          <a:blip r:embed="rId2"/>
          <a:srcRect/>
          <a:stretch>
            <a:fillRect/>
          </a:stretch>
        </p:blipFill>
        <p:spPr bwMode="auto">
          <a:xfrm>
            <a:off x="36513" y="0"/>
            <a:ext cx="9144000" cy="6858000"/>
          </a:xfrm>
          <a:prstGeom prst="rect">
            <a:avLst/>
          </a:prstGeom>
          <a:noFill/>
          <a:ln w="9525">
            <a:noFill/>
            <a:miter lim="800000"/>
            <a:headEnd/>
            <a:tailEnd/>
          </a:ln>
        </p:spPr>
      </p:pic>
      <p:sp>
        <p:nvSpPr>
          <p:cNvPr id="2" name="Title 1"/>
          <p:cNvSpPr>
            <a:spLocks noGrp="1"/>
          </p:cNvSpPr>
          <p:nvPr>
            <p:ph type="ctrTitle"/>
          </p:nvPr>
        </p:nvSpPr>
        <p:spPr>
          <a:xfrm>
            <a:off x="1076266" y="2708873"/>
            <a:ext cx="7772400" cy="714380"/>
          </a:xfrm>
        </p:spPr>
        <p:txBody>
          <a:bodyPr/>
          <a:lstStyle>
            <a:lvl1pPr algn="r">
              <a:defRPr baseline="0">
                <a:solidFill>
                  <a:schemeClr val="bg1"/>
                </a:solidFill>
              </a:defRPr>
            </a:lvl1pPr>
          </a:lstStyle>
          <a:p>
            <a:r>
              <a:rPr lang="en-US" smtClean="0"/>
              <a:t>Click to edit Master title style</a:t>
            </a:r>
            <a:endParaRPr lang="en-GB" dirty="0"/>
          </a:p>
        </p:txBody>
      </p:sp>
      <p:sp>
        <p:nvSpPr>
          <p:cNvPr id="9" name="Text Placeholder 8"/>
          <p:cNvSpPr>
            <a:spLocks noGrp="1"/>
          </p:cNvSpPr>
          <p:nvPr>
            <p:ph type="body" sz="quarter" idx="10"/>
          </p:nvPr>
        </p:nvSpPr>
        <p:spPr>
          <a:xfrm>
            <a:off x="4716016" y="3409798"/>
            <a:ext cx="4143375" cy="500060"/>
          </a:xfrm>
        </p:spPr>
        <p:txBody>
          <a:bodyPr>
            <a:normAutofit/>
          </a:bodyPr>
          <a:lstStyle>
            <a:lvl1pPr algn="r">
              <a:buNone/>
              <a:defRPr sz="2800">
                <a:solidFill>
                  <a:schemeClr val="tx2"/>
                </a:solidFill>
              </a:defRPr>
            </a:lvl1pPr>
          </a:lstStyle>
          <a:p>
            <a:pPr lvl="0"/>
            <a:r>
              <a:rPr lang="en-US" smtClean="0"/>
              <a:t>Click to edit Master text styles</a:t>
            </a:r>
          </a:p>
        </p:txBody>
      </p:sp>
    </p:spTree>
    <p:extLst>
      <p:ext uri="{BB962C8B-B14F-4D97-AF65-F5344CB8AC3E}">
        <p14:creationId xmlns:p14="http://schemas.microsoft.com/office/powerpoint/2010/main" val="1199168033"/>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Rectangle 10"/>
          <p:cNvSpPr/>
          <p:nvPr userDrawn="1"/>
        </p:nvSpPr>
        <p:spPr>
          <a:xfrm>
            <a:off x="0" y="6308725"/>
            <a:ext cx="9144000" cy="549275"/>
          </a:xfrm>
          <a:prstGeom prst="rect">
            <a:avLst/>
          </a:prstGeom>
          <a:solidFill>
            <a:srgbClr val="272E80"/>
          </a:solidFill>
          <a:ln>
            <a:solidFill>
              <a:srgbClr val="3300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srgbClr val="FFFFFF"/>
              </a:solidFill>
            </a:endParaRPr>
          </a:p>
        </p:txBody>
      </p:sp>
      <p:sp>
        <p:nvSpPr>
          <p:cNvPr id="5" name="Title 1"/>
          <p:cNvSpPr>
            <a:spLocks noGrp="1"/>
          </p:cNvSpPr>
          <p:nvPr>
            <p:ph type="title"/>
          </p:nvPr>
        </p:nvSpPr>
        <p:spPr>
          <a:xfrm>
            <a:off x="251520" y="116632"/>
            <a:ext cx="6984776" cy="648072"/>
          </a:xfrm>
        </p:spPr>
        <p:txBody>
          <a:bodyPr>
            <a:normAutofit/>
          </a:bodyPr>
          <a:lstStyle>
            <a:lvl1pPr algn="l">
              <a:defRPr sz="3200">
                <a:solidFill>
                  <a:srgbClr val="330099"/>
                </a:solidFill>
              </a:defRPr>
            </a:lvl1pPr>
          </a:lstStyle>
          <a:p>
            <a:r>
              <a:rPr lang="en-US" smtClean="0"/>
              <a:t>Click to edit Master title style</a:t>
            </a:r>
            <a:endParaRPr lang="en-GB" dirty="0"/>
          </a:p>
        </p:txBody>
      </p:sp>
      <p:sp>
        <p:nvSpPr>
          <p:cNvPr id="10" name="Text Placeholder 9"/>
          <p:cNvSpPr>
            <a:spLocks noGrp="1"/>
          </p:cNvSpPr>
          <p:nvPr>
            <p:ph type="body" sz="quarter" idx="13"/>
          </p:nvPr>
        </p:nvSpPr>
        <p:spPr>
          <a:xfrm>
            <a:off x="251520" y="1628800"/>
            <a:ext cx="8640960" cy="4390232"/>
          </a:xfrm>
        </p:spPr>
        <p:txBody>
          <a:bodyPr>
            <a:normAutofit/>
          </a:bodyPr>
          <a:lstStyle>
            <a:lvl1pPr>
              <a:defRPr sz="2000">
                <a:solidFill>
                  <a:srgbClr val="330099"/>
                </a:solidFill>
              </a:defRPr>
            </a:lvl1pPr>
            <a:lvl2pPr>
              <a:defRPr sz="2000">
                <a:solidFill>
                  <a:srgbClr val="330099"/>
                </a:solidFill>
              </a:defRPr>
            </a:lvl2pPr>
            <a:lvl3pPr>
              <a:defRPr sz="2000">
                <a:solidFill>
                  <a:srgbClr val="330099"/>
                </a:solidFill>
              </a:defRPr>
            </a:lvl3pPr>
            <a:lvl4pPr>
              <a:defRPr sz="2000">
                <a:solidFill>
                  <a:srgbClr val="330099"/>
                </a:solidFill>
              </a:defRPr>
            </a:lvl4pPr>
            <a:lvl5pPr>
              <a:defRPr sz="2000">
                <a:solidFill>
                  <a:srgbClr val="330099"/>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5" name="Text Placeholder 14"/>
          <p:cNvSpPr>
            <a:spLocks noGrp="1"/>
          </p:cNvSpPr>
          <p:nvPr>
            <p:ph type="body" sz="quarter" idx="14"/>
          </p:nvPr>
        </p:nvSpPr>
        <p:spPr>
          <a:xfrm>
            <a:off x="250825" y="836712"/>
            <a:ext cx="8642350" cy="720080"/>
          </a:xfrm>
        </p:spPr>
        <p:txBody>
          <a:bodyPr>
            <a:normAutofit/>
          </a:bodyPr>
          <a:lstStyle>
            <a:lvl1pPr marL="0" indent="0">
              <a:buFontTx/>
              <a:buNone/>
              <a:defRPr sz="2000">
                <a:solidFill>
                  <a:srgbClr val="FF0000"/>
                </a:solidFill>
              </a:defRPr>
            </a:lvl1pPr>
          </a:lstStyle>
          <a:p>
            <a:pPr lvl="0"/>
            <a:r>
              <a:rPr lang="en-US" smtClean="0"/>
              <a:t>Click to edit Master text styles</a:t>
            </a:r>
          </a:p>
          <a:p>
            <a:pPr lvl="1"/>
            <a:r>
              <a:rPr lang="en-US" smtClean="0"/>
              <a:t>Second level</a:t>
            </a:r>
          </a:p>
        </p:txBody>
      </p:sp>
      <p:sp>
        <p:nvSpPr>
          <p:cNvPr id="7" name="Date Placeholder 1"/>
          <p:cNvSpPr>
            <a:spLocks noGrp="1"/>
          </p:cNvSpPr>
          <p:nvPr>
            <p:ph type="dt" sz="half" idx="15"/>
          </p:nvPr>
        </p:nvSpPr>
        <p:spPr/>
        <p:txBody>
          <a:bodyPr/>
          <a:lstStyle>
            <a:lvl1pPr>
              <a:defRPr/>
            </a:lvl1pPr>
          </a:lstStyle>
          <a:p>
            <a:pPr>
              <a:defRPr/>
            </a:pPr>
            <a:endParaRPr lang="en-GB">
              <a:solidFill>
                <a:srgbClr val="0000FF">
                  <a:tint val="75000"/>
                </a:srgbClr>
              </a:solidFill>
            </a:endParaRPr>
          </a:p>
        </p:txBody>
      </p:sp>
      <p:sp>
        <p:nvSpPr>
          <p:cNvPr id="8" name="Footer Placeholder 2"/>
          <p:cNvSpPr>
            <a:spLocks noGrp="1"/>
          </p:cNvSpPr>
          <p:nvPr>
            <p:ph type="ftr" sz="quarter" idx="16"/>
          </p:nvPr>
        </p:nvSpPr>
        <p:spPr/>
        <p:txBody>
          <a:bodyPr/>
          <a:lstStyle>
            <a:lvl1pPr>
              <a:defRPr sz="1200"/>
            </a:lvl1pPr>
          </a:lstStyle>
          <a:p>
            <a:pPr>
              <a:defRPr/>
            </a:pPr>
            <a:endParaRPr lang="en-GB">
              <a:solidFill>
                <a:srgbClr val="FFFFFF"/>
              </a:solidFill>
            </a:endParaRPr>
          </a:p>
        </p:txBody>
      </p:sp>
      <p:sp>
        <p:nvSpPr>
          <p:cNvPr id="9" name="Slide Number Placeholder 3"/>
          <p:cNvSpPr>
            <a:spLocks noGrp="1"/>
          </p:cNvSpPr>
          <p:nvPr>
            <p:ph type="sldNum" sz="quarter" idx="17"/>
          </p:nvPr>
        </p:nvSpPr>
        <p:spPr/>
        <p:txBody>
          <a:bodyPr/>
          <a:lstStyle>
            <a:lvl1pPr>
              <a:defRPr/>
            </a:lvl1pPr>
          </a:lstStyle>
          <a:p>
            <a:pPr>
              <a:defRPr/>
            </a:pPr>
            <a:fld id="{3A563A75-6745-43AD-957C-293454BB6A54}"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1717677885"/>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8"/>
          <p:cNvSpPr/>
          <p:nvPr userDrawn="1"/>
        </p:nvSpPr>
        <p:spPr>
          <a:xfrm>
            <a:off x="0" y="6308725"/>
            <a:ext cx="9144000" cy="549275"/>
          </a:xfrm>
          <a:prstGeom prst="rect">
            <a:avLst/>
          </a:prstGeom>
          <a:solidFill>
            <a:srgbClr val="272E80"/>
          </a:solidFill>
          <a:ln>
            <a:solidFill>
              <a:srgbClr val="3300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Date Placeholder 4"/>
          <p:cNvSpPr>
            <a:spLocks noGrp="1"/>
          </p:cNvSpPr>
          <p:nvPr>
            <p:ph type="dt" sz="half" idx="10"/>
          </p:nvPr>
        </p:nvSpPr>
        <p:spPr/>
        <p:txBody>
          <a:bodyPr/>
          <a:lstStyle>
            <a:lvl1pPr>
              <a:defRPr/>
            </a:lvl1pPr>
          </a:lstStyle>
          <a:p>
            <a:pPr>
              <a:defRPr/>
            </a:pPr>
            <a:endParaRPr lang="en-GB">
              <a:solidFill>
                <a:srgbClr val="0000FF">
                  <a:tint val="75000"/>
                </a:srgbClr>
              </a:solidFill>
            </a:endParaRPr>
          </a:p>
        </p:txBody>
      </p:sp>
      <p:sp>
        <p:nvSpPr>
          <p:cNvPr id="7" name="Footer Placeholder 5"/>
          <p:cNvSpPr>
            <a:spLocks noGrp="1"/>
          </p:cNvSpPr>
          <p:nvPr>
            <p:ph type="ftr" sz="quarter" idx="11"/>
          </p:nvPr>
        </p:nvSpPr>
        <p:spPr/>
        <p:txBody>
          <a:bodyPr/>
          <a:lstStyle>
            <a:lvl1pPr>
              <a:defRPr sz="1200"/>
            </a:lvl1pPr>
          </a:lstStyle>
          <a:p>
            <a:pPr>
              <a:defRPr/>
            </a:pPr>
            <a:endParaRPr lang="en-GB">
              <a:solidFill>
                <a:srgbClr val="FFFFFF"/>
              </a:solidFill>
            </a:endParaRPr>
          </a:p>
        </p:txBody>
      </p:sp>
      <p:sp>
        <p:nvSpPr>
          <p:cNvPr id="8" name="Slide Number Placeholder 6"/>
          <p:cNvSpPr>
            <a:spLocks noGrp="1"/>
          </p:cNvSpPr>
          <p:nvPr>
            <p:ph type="sldNum" sz="quarter" idx="12"/>
          </p:nvPr>
        </p:nvSpPr>
        <p:spPr/>
        <p:txBody>
          <a:bodyPr/>
          <a:lstStyle>
            <a:lvl1pPr>
              <a:defRPr/>
            </a:lvl1pPr>
          </a:lstStyle>
          <a:p>
            <a:pPr>
              <a:defRPr/>
            </a:pPr>
            <a:fld id="{89A0CB8E-AF1D-4E46-9B7A-9313528A1198}"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423306649"/>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Section header blue">
    <p:bg>
      <p:bgPr>
        <a:solidFill>
          <a:schemeClr val="tx1"/>
        </a:solidFill>
        <a:effectLst/>
      </p:bgPr>
    </p:bg>
    <p:spTree>
      <p:nvGrpSpPr>
        <p:cNvPr id="1" name=""/>
        <p:cNvGrpSpPr/>
        <p:nvPr/>
      </p:nvGrpSpPr>
      <p:grpSpPr>
        <a:xfrm>
          <a:off x="0" y="0"/>
          <a:ext cx="0" cy="0"/>
          <a:chOff x="0" y="0"/>
          <a:chExt cx="0" cy="0"/>
        </a:xfrm>
      </p:grpSpPr>
      <p:sp>
        <p:nvSpPr>
          <p:cNvPr id="9" name="Rectangle 5"/>
          <p:cNvSpPr/>
          <p:nvPr userDrawn="1"/>
        </p:nvSpPr>
        <p:spPr>
          <a:xfrm>
            <a:off x="0" y="0"/>
            <a:ext cx="2339975" cy="1143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srgbClr val="FFFFFF"/>
              </a:solidFill>
            </a:endParaRPr>
          </a:p>
        </p:txBody>
      </p:sp>
      <p:sp>
        <p:nvSpPr>
          <p:cNvPr id="2" name="Title 1"/>
          <p:cNvSpPr>
            <a:spLocks noGrp="1"/>
          </p:cNvSpPr>
          <p:nvPr>
            <p:ph type="title"/>
          </p:nvPr>
        </p:nvSpPr>
        <p:spPr>
          <a:xfrm>
            <a:off x="1300154" y="2357430"/>
            <a:ext cx="3914788" cy="1857388"/>
          </a:xfrm>
        </p:spPr>
        <p:txBody>
          <a:bodyPr anchor="t">
            <a:normAutofit/>
          </a:bodyPr>
          <a:lstStyle>
            <a:lvl1pPr algn="l">
              <a:defRPr sz="3200" b="0">
                <a:solidFill>
                  <a:schemeClr val="bg1"/>
                </a:solidFill>
              </a:defRPr>
            </a:lvl1pPr>
          </a:lstStyle>
          <a:p>
            <a:r>
              <a:rPr lang="en-US" smtClean="0"/>
              <a:t>Click to edit Master title style</a:t>
            </a:r>
            <a:endParaRPr lang="en-GB" dirty="0"/>
          </a:p>
        </p:txBody>
      </p:sp>
      <p:sp>
        <p:nvSpPr>
          <p:cNvPr id="8" name="Text Placeholder 7"/>
          <p:cNvSpPr>
            <a:spLocks noGrp="1"/>
          </p:cNvSpPr>
          <p:nvPr>
            <p:ph type="body" sz="quarter" idx="10"/>
          </p:nvPr>
        </p:nvSpPr>
        <p:spPr>
          <a:xfrm>
            <a:off x="1285879" y="4357694"/>
            <a:ext cx="3286121" cy="428625"/>
          </a:xfrm>
        </p:spPr>
        <p:txBody>
          <a:bodyPr>
            <a:noAutofit/>
          </a:bodyPr>
          <a:lstStyle>
            <a:lvl1pPr marL="268288" indent="-268288" algn="l">
              <a:buClr>
                <a:schemeClr val="tx2"/>
              </a:buClr>
              <a:buSzPct val="100000"/>
              <a:buFontTx/>
              <a:buBlip>
                <a:blip r:embed="rId2"/>
              </a:buBlip>
              <a:defRPr sz="2000">
                <a:solidFill>
                  <a:schemeClr val="tx2"/>
                </a:solidFill>
              </a:defRPr>
            </a:lvl1pPr>
          </a:lstStyle>
          <a:p>
            <a:pPr lvl="0"/>
            <a:r>
              <a:rPr lang="en-US" smtClean="0"/>
              <a:t>Click to edit Master text styles</a:t>
            </a:r>
          </a:p>
        </p:txBody>
      </p:sp>
      <p:sp>
        <p:nvSpPr>
          <p:cNvPr id="15" name="Text Placeholder 14"/>
          <p:cNvSpPr>
            <a:spLocks noGrp="1"/>
          </p:cNvSpPr>
          <p:nvPr>
            <p:ph type="body" sz="quarter" idx="11"/>
          </p:nvPr>
        </p:nvSpPr>
        <p:spPr>
          <a:xfrm>
            <a:off x="1285852" y="4929201"/>
            <a:ext cx="3214687" cy="428625"/>
          </a:xfrm>
        </p:spPr>
        <p:txBody>
          <a:bodyPr>
            <a:noAutofit/>
          </a:bodyPr>
          <a:lstStyle>
            <a:lvl1pPr marL="268288" indent="-268288">
              <a:buFontTx/>
              <a:buBlip>
                <a:blip r:embed="rId3"/>
              </a:buBlip>
              <a:defRPr sz="200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smtClean="0"/>
              <a:t>Click to edit Master text styles</a:t>
            </a:r>
          </a:p>
        </p:txBody>
      </p:sp>
      <p:sp>
        <p:nvSpPr>
          <p:cNvPr id="17" name="Chart Placeholder 16"/>
          <p:cNvSpPr>
            <a:spLocks noGrp="1"/>
          </p:cNvSpPr>
          <p:nvPr>
            <p:ph type="chart" sz="quarter" idx="12"/>
          </p:nvPr>
        </p:nvSpPr>
        <p:spPr>
          <a:xfrm>
            <a:off x="5072066" y="2285992"/>
            <a:ext cx="3571875" cy="3214688"/>
          </a:xfrm>
        </p:spPr>
        <p:txBody>
          <a:bodyPr rtlCol="0">
            <a:normAutofit/>
          </a:bodyPr>
          <a:lstStyle/>
          <a:p>
            <a:pPr lvl="0"/>
            <a:r>
              <a:rPr lang="en-US" noProof="0" smtClean="0"/>
              <a:t>Click icon to add chart</a:t>
            </a:r>
            <a:endParaRPr lang="en-GB" noProof="0"/>
          </a:p>
        </p:txBody>
      </p:sp>
      <p:sp>
        <p:nvSpPr>
          <p:cNvPr id="19" name="Text Placeholder 18"/>
          <p:cNvSpPr>
            <a:spLocks noGrp="1"/>
          </p:cNvSpPr>
          <p:nvPr>
            <p:ph type="body" sz="quarter" idx="13"/>
          </p:nvPr>
        </p:nvSpPr>
        <p:spPr>
          <a:xfrm>
            <a:off x="6072198" y="3286124"/>
            <a:ext cx="1643062" cy="1143000"/>
          </a:xfrm>
        </p:spPr>
        <p:txBody>
          <a:bodyPr anchor="ctr">
            <a:noAutofit/>
          </a:bodyPr>
          <a:lstStyle>
            <a:lvl1pPr algn="r">
              <a:buNone/>
              <a:defRPr sz="6000" b="0">
                <a:solidFill>
                  <a:schemeClr val="bg1"/>
                </a:solidFill>
              </a:defRPr>
            </a:lvl1pPr>
          </a:lstStyle>
          <a:p>
            <a:pPr lvl="0"/>
            <a:r>
              <a:rPr lang="en-US" smtClean="0"/>
              <a:t>Click to edit Master text styles</a:t>
            </a:r>
          </a:p>
        </p:txBody>
      </p:sp>
      <p:sp>
        <p:nvSpPr>
          <p:cNvPr id="13" name="Text Placeholder 12"/>
          <p:cNvSpPr>
            <a:spLocks noGrp="1"/>
          </p:cNvSpPr>
          <p:nvPr>
            <p:ph type="body" sz="quarter" idx="14"/>
          </p:nvPr>
        </p:nvSpPr>
        <p:spPr>
          <a:xfrm>
            <a:off x="251520" y="166680"/>
            <a:ext cx="6480720" cy="742040"/>
          </a:xfrm>
        </p:spPr>
        <p:txBody>
          <a:bodyPr>
            <a:noAutofit/>
          </a:bodyPr>
          <a:lstStyle>
            <a:lvl1pPr marL="0" indent="0" algn="r">
              <a:buNone/>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p:txBody>
      </p:sp>
    </p:spTree>
    <p:extLst>
      <p:ext uri="{BB962C8B-B14F-4D97-AF65-F5344CB8AC3E}">
        <p14:creationId xmlns:p14="http://schemas.microsoft.com/office/powerpoint/2010/main" val="1208133904"/>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Quotation">
    <p:spTree>
      <p:nvGrpSpPr>
        <p:cNvPr id="1" name=""/>
        <p:cNvGrpSpPr/>
        <p:nvPr/>
      </p:nvGrpSpPr>
      <p:grpSpPr>
        <a:xfrm>
          <a:off x="0" y="0"/>
          <a:ext cx="0" cy="0"/>
          <a:chOff x="0" y="0"/>
          <a:chExt cx="0" cy="0"/>
        </a:xfrm>
      </p:grpSpPr>
      <p:sp>
        <p:nvSpPr>
          <p:cNvPr id="2" name="Title 1"/>
          <p:cNvSpPr>
            <a:spLocks noGrp="1"/>
          </p:cNvSpPr>
          <p:nvPr>
            <p:ph type="title"/>
          </p:nvPr>
        </p:nvSpPr>
        <p:spPr>
          <a:xfrm>
            <a:off x="251520" y="260648"/>
            <a:ext cx="6984776" cy="846158"/>
          </a:xfrm>
        </p:spPr>
        <p:txBody>
          <a:bodyPr>
            <a:normAutofit/>
          </a:bodyPr>
          <a:lstStyle>
            <a:lvl1pPr algn="l">
              <a:defRPr sz="4000" b="1">
                <a:solidFill>
                  <a:schemeClr val="tx2"/>
                </a:solidFill>
              </a:defRPr>
            </a:lvl1pPr>
          </a:lstStyle>
          <a:p>
            <a:r>
              <a:rPr lang="en-US" smtClean="0"/>
              <a:t>Click to edit Master title style</a:t>
            </a:r>
            <a:endParaRPr lang="en-GB"/>
          </a:p>
        </p:txBody>
      </p:sp>
      <p:sp>
        <p:nvSpPr>
          <p:cNvPr id="8" name="Text Placeholder 7"/>
          <p:cNvSpPr>
            <a:spLocks noGrp="1"/>
          </p:cNvSpPr>
          <p:nvPr>
            <p:ph type="body" sz="quarter" idx="10"/>
          </p:nvPr>
        </p:nvSpPr>
        <p:spPr>
          <a:xfrm>
            <a:off x="3714771" y="3786193"/>
            <a:ext cx="3286121" cy="428625"/>
          </a:xfrm>
        </p:spPr>
        <p:txBody>
          <a:bodyPr>
            <a:noAutofit/>
          </a:bodyPr>
          <a:lstStyle>
            <a:lvl1pPr marL="0" indent="0" algn="r">
              <a:buNone/>
              <a:defRPr sz="2000"/>
            </a:lvl1pPr>
          </a:lstStyle>
          <a:p>
            <a:pPr lvl="0"/>
            <a:r>
              <a:rPr lang="en-US" smtClean="0"/>
              <a:t>Click to edit Master text styles</a:t>
            </a:r>
          </a:p>
        </p:txBody>
      </p:sp>
      <p:sp>
        <p:nvSpPr>
          <p:cNvPr id="10" name="Text Placeholder 9"/>
          <p:cNvSpPr>
            <a:spLocks noGrp="1"/>
          </p:cNvSpPr>
          <p:nvPr>
            <p:ph type="body" sz="quarter" idx="11"/>
          </p:nvPr>
        </p:nvSpPr>
        <p:spPr>
          <a:xfrm>
            <a:off x="3714744" y="4214811"/>
            <a:ext cx="3286124" cy="357197"/>
          </a:xfrm>
        </p:spPr>
        <p:txBody>
          <a:bodyPr>
            <a:noAutofit/>
          </a:bodyPr>
          <a:lstStyle>
            <a:lvl1pPr marL="0" indent="0" algn="r">
              <a:buNone/>
              <a:defRPr sz="1800"/>
            </a:lvl1pPr>
          </a:lstStyle>
          <a:p>
            <a:pPr lvl="0"/>
            <a:r>
              <a:rPr lang="en-US" smtClean="0"/>
              <a:t>Click to edit Master text styles</a:t>
            </a:r>
          </a:p>
        </p:txBody>
      </p:sp>
      <p:sp>
        <p:nvSpPr>
          <p:cNvPr id="6" name="Slide Number Placeholder 5"/>
          <p:cNvSpPr>
            <a:spLocks noGrp="1"/>
          </p:cNvSpPr>
          <p:nvPr>
            <p:ph type="sldNum" sz="quarter" idx="4"/>
          </p:nvPr>
        </p:nvSpPr>
        <p:spPr>
          <a:xfrm>
            <a:off x="8614723" y="6381328"/>
            <a:ext cx="516577" cy="365125"/>
          </a:xfrm>
          <a:prstGeom prst="rect">
            <a:avLst/>
          </a:prstGeom>
        </p:spPr>
        <p:txBody>
          <a:bodyPr vert="horz" lIns="91440" tIns="45720" rIns="91440" bIns="45720" rtlCol="0" anchor="ctr"/>
          <a:lstStyle>
            <a:lvl1pPr algn="ctr">
              <a:defRPr sz="1000">
                <a:solidFill>
                  <a:srgbClr val="B1BCED"/>
                </a:solidFill>
                <a:latin typeface="Arial" panose="020B0604020202020204" pitchFamily="34" charset="0"/>
                <a:cs typeface="Arial" panose="020B0604020202020204" pitchFamily="34" charset="0"/>
              </a:defRPr>
            </a:lvl1pPr>
          </a:lstStyle>
          <a:p>
            <a:fld id="{DA59B08E-A4BC-4AD9-9FA9-305FED52A08C}" type="slidenum">
              <a:rPr lang="en-GB" smtClean="0"/>
              <a:pPr/>
              <a:t>‹#›</a:t>
            </a:fld>
            <a:endParaRPr lang="en-GB" dirty="0"/>
          </a:p>
        </p:txBody>
      </p:sp>
      <p:sp>
        <p:nvSpPr>
          <p:cNvPr id="7" name="Footer Placeholder 4"/>
          <p:cNvSpPr txBox="1">
            <a:spLocks/>
          </p:cNvSpPr>
          <p:nvPr userDrawn="1"/>
        </p:nvSpPr>
        <p:spPr>
          <a:xfrm>
            <a:off x="6259837" y="6414977"/>
            <a:ext cx="2884164" cy="365125"/>
          </a:xfrm>
          <a:prstGeom prst="rect">
            <a:avLst/>
          </a:prstGeom>
          <a:ln>
            <a:noFill/>
          </a:ln>
        </p:spPr>
        <p:txBody>
          <a:bodyPr vert="horz" lIns="91440" tIns="45720" rIns="91440" bIns="45720" rtlCol="0" anchor="ctr"/>
          <a:lstStyle>
            <a:defPPr>
              <a:defRPr lang="en-US"/>
            </a:defPPr>
            <a:lvl1pPr marL="0" algn="l" defTabSz="457200" rtl="0" eaLnBrk="1" latinLnBrk="0" hangingPunct="1">
              <a:defRPr sz="80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dirty="0">
              <a:solidFill>
                <a:srgbClr val="FFFFFF"/>
              </a:solidFill>
            </a:endParaRPr>
          </a:p>
        </p:txBody>
      </p:sp>
      <p:sp>
        <p:nvSpPr>
          <p:cNvPr id="9" name="TextBox 8"/>
          <p:cNvSpPr txBox="1"/>
          <p:nvPr userDrawn="1"/>
        </p:nvSpPr>
        <p:spPr>
          <a:xfrm>
            <a:off x="3687123" y="6381328"/>
            <a:ext cx="4927600" cy="369332"/>
          </a:xfrm>
          <a:prstGeom prst="rect">
            <a:avLst/>
          </a:prstGeom>
          <a:noFill/>
        </p:spPr>
        <p:txBody>
          <a:bodyPr wrap="square" rtlCol="0" anchor="ctr">
            <a:spAutoFit/>
          </a:bodyPr>
          <a:lstStyle/>
          <a:p>
            <a:pPr algn="r" defTabSz="457200" fontAlgn="auto">
              <a:spcBef>
                <a:spcPts val="0"/>
              </a:spcBef>
              <a:spcAft>
                <a:spcPts val="0"/>
              </a:spcAft>
              <a:defRPr/>
            </a:pPr>
            <a:r>
              <a:rPr lang="en-GB" sz="900" dirty="0" smtClean="0">
                <a:solidFill>
                  <a:srgbClr val="B1BCED"/>
                </a:solidFill>
                <a:latin typeface="Arial" panose="020B0604020202020204" pitchFamily="34" charset="0"/>
                <a:cs typeface="Arial" panose="020B0604020202020204" pitchFamily="34" charset="0"/>
              </a:rPr>
              <a:t>Camelot Global Services Limited© </a:t>
            </a:r>
          </a:p>
          <a:p>
            <a:pPr algn="r" defTabSz="457200" fontAlgn="auto">
              <a:spcBef>
                <a:spcPts val="0"/>
              </a:spcBef>
              <a:spcAft>
                <a:spcPts val="0"/>
              </a:spcAft>
              <a:defRPr/>
            </a:pPr>
            <a:r>
              <a:rPr lang="en-GB" sz="900" dirty="0" smtClean="0">
                <a:solidFill>
                  <a:srgbClr val="B1BCED"/>
                </a:solidFill>
                <a:latin typeface="Arial" panose="020B0604020202020204" pitchFamily="34" charset="0"/>
                <a:cs typeface="Arial" panose="020B0604020202020204" pitchFamily="34" charset="0"/>
              </a:rPr>
              <a:t>Confidential and Proprietary - Commercial in Confidence</a:t>
            </a:r>
          </a:p>
        </p:txBody>
      </p:sp>
      <p:sp>
        <p:nvSpPr>
          <p:cNvPr id="15" name="Rectangle 14"/>
          <p:cNvSpPr/>
          <p:nvPr userDrawn="1"/>
        </p:nvSpPr>
        <p:spPr>
          <a:xfrm>
            <a:off x="-12700" y="0"/>
            <a:ext cx="9144000" cy="902525"/>
          </a:xfrm>
          <a:prstGeom prst="rect">
            <a:avLst/>
          </a:prstGeom>
          <a:solidFill>
            <a:srgbClr val="E9EBF4"/>
          </a:solidFill>
          <a:ln>
            <a:solidFill>
              <a:srgbClr val="E9EB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rgbClr val="FFFFFF"/>
              </a:solidFill>
            </a:endParaRPr>
          </a:p>
        </p:txBody>
      </p:sp>
    </p:spTree>
    <p:extLst>
      <p:ext uri="{BB962C8B-B14F-4D97-AF65-F5344CB8AC3E}">
        <p14:creationId xmlns:p14="http://schemas.microsoft.com/office/powerpoint/2010/main" val="3451070669"/>
      </p:ext>
    </p:extLst>
  </p:cSld>
  <p:clrMapOvr>
    <a:masterClrMapping/>
  </p:clrMapOvr>
  <p:transition>
    <p:fade/>
  </p:transition>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Section header white">
    <p:spTree>
      <p:nvGrpSpPr>
        <p:cNvPr id="1" name=""/>
        <p:cNvGrpSpPr/>
        <p:nvPr/>
      </p:nvGrpSpPr>
      <p:grpSpPr>
        <a:xfrm>
          <a:off x="0" y="0"/>
          <a:ext cx="0" cy="0"/>
          <a:chOff x="0" y="0"/>
          <a:chExt cx="0" cy="0"/>
        </a:xfrm>
      </p:grpSpPr>
      <p:sp>
        <p:nvSpPr>
          <p:cNvPr id="6" name="Rectangle 8"/>
          <p:cNvSpPr/>
          <p:nvPr userDrawn="1"/>
        </p:nvSpPr>
        <p:spPr>
          <a:xfrm>
            <a:off x="0" y="6308725"/>
            <a:ext cx="9144000" cy="549275"/>
          </a:xfrm>
          <a:prstGeom prst="rect">
            <a:avLst/>
          </a:prstGeom>
          <a:solidFill>
            <a:srgbClr val="272E80"/>
          </a:solidFill>
          <a:ln>
            <a:solidFill>
              <a:srgbClr val="3300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srgbClr val="FFFFFF"/>
              </a:solidFill>
            </a:endParaRPr>
          </a:p>
        </p:txBody>
      </p:sp>
      <p:sp>
        <p:nvSpPr>
          <p:cNvPr id="2" name="Title 1"/>
          <p:cNvSpPr>
            <a:spLocks noGrp="1"/>
          </p:cNvSpPr>
          <p:nvPr>
            <p:ph type="title"/>
          </p:nvPr>
        </p:nvSpPr>
        <p:spPr>
          <a:xfrm>
            <a:off x="1300154" y="2357430"/>
            <a:ext cx="2914656" cy="1571636"/>
          </a:xfrm>
        </p:spPr>
        <p:txBody>
          <a:bodyPr anchor="t">
            <a:normAutofit/>
          </a:bodyPr>
          <a:lstStyle>
            <a:lvl1pPr algn="l">
              <a:defRPr sz="3200" b="1">
                <a:solidFill>
                  <a:srgbClr val="272E80"/>
                </a:solidFill>
              </a:defRPr>
            </a:lvl1pPr>
          </a:lstStyle>
          <a:p>
            <a:r>
              <a:rPr lang="en-US" smtClean="0"/>
              <a:t>Click to edit Master title style</a:t>
            </a:r>
            <a:endParaRPr lang="en-GB" dirty="0"/>
          </a:p>
        </p:txBody>
      </p:sp>
      <p:sp>
        <p:nvSpPr>
          <p:cNvPr id="8" name="Text Placeholder 7"/>
          <p:cNvSpPr>
            <a:spLocks noGrp="1"/>
          </p:cNvSpPr>
          <p:nvPr>
            <p:ph type="body" sz="quarter" idx="10"/>
          </p:nvPr>
        </p:nvSpPr>
        <p:spPr>
          <a:xfrm>
            <a:off x="1285879" y="4214818"/>
            <a:ext cx="3286121" cy="428625"/>
          </a:xfrm>
        </p:spPr>
        <p:txBody>
          <a:bodyPr>
            <a:noAutofit/>
          </a:bodyPr>
          <a:lstStyle>
            <a:lvl1pPr marL="268288" indent="-268288" algn="l">
              <a:buClr>
                <a:schemeClr val="tx2"/>
              </a:buClr>
              <a:buSzPct val="100000"/>
              <a:buFontTx/>
              <a:buBlip>
                <a:blip r:embed="rId2"/>
              </a:buBlip>
              <a:defRPr sz="2000">
                <a:solidFill>
                  <a:schemeClr val="tx2"/>
                </a:solidFill>
              </a:defRPr>
            </a:lvl1pPr>
          </a:lstStyle>
          <a:p>
            <a:pPr lvl="0"/>
            <a:r>
              <a:rPr lang="en-US" smtClean="0"/>
              <a:t>Click to edit Master text styles</a:t>
            </a:r>
          </a:p>
        </p:txBody>
      </p:sp>
      <p:sp>
        <p:nvSpPr>
          <p:cNvPr id="13" name="Text Placeholder 12"/>
          <p:cNvSpPr>
            <a:spLocks noGrp="1"/>
          </p:cNvSpPr>
          <p:nvPr>
            <p:ph type="body" sz="quarter" idx="14"/>
          </p:nvPr>
        </p:nvSpPr>
        <p:spPr>
          <a:xfrm>
            <a:off x="251520" y="332656"/>
            <a:ext cx="7056784" cy="720080"/>
          </a:xfrm>
        </p:spPr>
        <p:txBody>
          <a:bodyPr>
            <a:noAutofit/>
          </a:bodyPr>
          <a:lstStyle>
            <a:lvl1pPr marL="0" indent="0" algn="r">
              <a:buNone/>
              <a:defRPr sz="16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p:txBody>
      </p:sp>
      <p:sp>
        <p:nvSpPr>
          <p:cNvPr id="14" name="Picture Placeholder 13"/>
          <p:cNvSpPr>
            <a:spLocks noGrp="1"/>
          </p:cNvSpPr>
          <p:nvPr>
            <p:ph type="pic" sz="quarter" idx="15"/>
          </p:nvPr>
        </p:nvSpPr>
        <p:spPr>
          <a:xfrm>
            <a:off x="3929057" y="2143125"/>
            <a:ext cx="4718055" cy="2786073"/>
          </a:xfrm>
        </p:spPr>
        <p:txBody>
          <a:bodyPr rtlCol="0" anchor="ctr">
            <a:normAutofit/>
          </a:bodyPr>
          <a:lstStyle>
            <a:lvl1pPr algn="ctr">
              <a:defRPr/>
            </a:lvl1pPr>
          </a:lstStyle>
          <a:p>
            <a:pPr lvl="0"/>
            <a:r>
              <a:rPr lang="en-US" noProof="0" smtClean="0"/>
              <a:t>Click icon to add picture</a:t>
            </a:r>
            <a:endParaRPr lang="en-GB" noProof="0" dirty="0"/>
          </a:p>
        </p:txBody>
      </p:sp>
    </p:spTree>
    <p:extLst>
      <p:ext uri="{BB962C8B-B14F-4D97-AF65-F5344CB8AC3E}">
        <p14:creationId xmlns:p14="http://schemas.microsoft.com/office/powerpoint/2010/main" val="363327788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GB">
              <a:solidFill>
                <a:srgbClr val="0000FF">
                  <a:tint val="75000"/>
                </a:srgbClr>
              </a:solidFill>
            </a:endParaRPr>
          </a:p>
        </p:txBody>
      </p:sp>
      <p:sp>
        <p:nvSpPr>
          <p:cNvPr id="5" name="Footer Placeholder 4"/>
          <p:cNvSpPr>
            <a:spLocks noGrp="1"/>
          </p:cNvSpPr>
          <p:nvPr>
            <p:ph type="ftr" sz="quarter" idx="11"/>
          </p:nvPr>
        </p:nvSpPr>
        <p:spPr/>
        <p:txBody>
          <a:bodyPr/>
          <a:lstStyle>
            <a:lvl1pPr>
              <a:defRPr sz="1200"/>
            </a:lvl1pPr>
          </a:lstStyle>
          <a:p>
            <a:pPr>
              <a:defRPr/>
            </a:pPr>
            <a:endParaRPr lang="en-GB">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pPr>
              <a:defRPr/>
            </a:pPr>
            <a:fld id="{85EB48F0-F783-4480-A294-D957D1914C8D}"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375581710"/>
      </p:ext>
    </p:extLst>
  </p:cSld>
  <p:clrMapOvr>
    <a:masterClrMapping/>
  </p:clrMapOvr>
  <p:transition>
    <p:fade/>
  </p:transition>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9"/>
          <p:cNvSpPr/>
          <p:nvPr userDrawn="1"/>
        </p:nvSpPr>
        <p:spPr>
          <a:xfrm>
            <a:off x="0" y="6308725"/>
            <a:ext cx="9144000" cy="549275"/>
          </a:xfrm>
          <a:prstGeom prst="rect">
            <a:avLst/>
          </a:prstGeom>
          <a:solidFill>
            <a:srgbClr val="272E80"/>
          </a:solidFill>
          <a:ln>
            <a:solidFill>
              <a:srgbClr val="3300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srgbClr val="FFFFFF"/>
              </a:solidFill>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Date Placeholder 6"/>
          <p:cNvSpPr>
            <a:spLocks noGrp="1"/>
          </p:cNvSpPr>
          <p:nvPr>
            <p:ph type="dt" sz="half" idx="10"/>
          </p:nvPr>
        </p:nvSpPr>
        <p:spPr/>
        <p:txBody>
          <a:bodyPr/>
          <a:lstStyle>
            <a:lvl1pPr>
              <a:defRPr/>
            </a:lvl1pPr>
          </a:lstStyle>
          <a:p>
            <a:pPr>
              <a:defRPr/>
            </a:pPr>
            <a:endParaRPr lang="en-GB">
              <a:solidFill>
                <a:srgbClr val="0000FF">
                  <a:tint val="75000"/>
                </a:srgbClr>
              </a:solidFill>
            </a:endParaRPr>
          </a:p>
        </p:txBody>
      </p:sp>
      <p:sp>
        <p:nvSpPr>
          <p:cNvPr id="9" name="Footer Placeholder 7"/>
          <p:cNvSpPr>
            <a:spLocks noGrp="1"/>
          </p:cNvSpPr>
          <p:nvPr>
            <p:ph type="ftr" sz="quarter" idx="11"/>
          </p:nvPr>
        </p:nvSpPr>
        <p:spPr/>
        <p:txBody>
          <a:bodyPr/>
          <a:lstStyle>
            <a:lvl1pPr>
              <a:defRPr sz="1200"/>
            </a:lvl1pPr>
          </a:lstStyle>
          <a:p>
            <a:pPr>
              <a:defRPr/>
            </a:pPr>
            <a:endParaRPr lang="en-GB">
              <a:solidFill>
                <a:srgbClr val="FFFFFF"/>
              </a:solidFill>
            </a:endParaRPr>
          </a:p>
        </p:txBody>
      </p:sp>
      <p:sp>
        <p:nvSpPr>
          <p:cNvPr id="10" name="Slide Number Placeholder 8"/>
          <p:cNvSpPr>
            <a:spLocks noGrp="1"/>
          </p:cNvSpPr>
          <p:nvPr>
            <p:ph type="sldNum" sz="quarter" idx="12"/>
          </p:nvPr>
        </p:nvSpPr>
        <p:spPr/>
        <p:txBody>
          <a:bodyPr/>
          <a:lstStyle>
            <a:lvl1pPr>
              <a:defRPr/>
            </a:lvl1pPr>
          </a:lstStyle>
          <a:p>
            <a:pPr>
              <a:defRPr/>
            </a:pPr>
            <a:fld id="{0AD89140-B34D-48F4-8AE8-11D22A7AC38C}"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2853467968"/>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pPr>
              <a:defRPr/>
            </a:pPr>
            <a:endParaRPr lang="en-GB">
              <a:solidFill>
                <a:srgbClr val="0000FF">
                  <a:tint val="75000"/>
                </a:srgbClr>
              </a:solidFill>
            </a:endParaRPr>
          </a:p>
        </p:txBody>
      </p:sp>
      <p:sp>
        <p:nvSpPr>
          <p:cNvPr id="4" name="Footer Placeholder 3"/>
          <p:cNvSpPr>
            <a:spLocks noGrp="1"/>
          </p:cNvSpPr>
          <p:nvPr>
            <p:ph type="ftr" sz="quarter" idx="11"/>
          </p:nvPr>
        </p:nvSpPr>
        <p:spPr/>
        <p:txBody>
          <a:bodyPr/>
          <a:lstStyle>
            <a:lvl1pPr>
              <a:defRPr sz="1200"/>
            </a:lvl1pPr>
          </a:lstStyle>
          <a:p>
            <a:pPr>
              <a:defRPr/>
            </a:pPr>
            <a:endParaRPr lang="en-GB">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pPr>
              <a:defRPr/>
            </a:pPr>
            <a:fld id="{6F030AF8-CDFD-487F-8955-4ED0802CAF96}"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3092389178"/>
      </p:ext>
    </p:extLst>
  </p:cSld>
  <p:clrMapOvr>
    <a:masterClrMapping/>
  </p:clrMapOvr>
  <p:transition>
    <p:fade/>
  </p:transition>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GB">
              <a:solidFill>
                <a:srgbClr val="0000FF">
                  <a:tint val="75000"/>
                </a:srgbClr>
              </a:solidFill>
            </a:endParaRPr>
          </a:p>
        </p:txBody>
      </p:sp>
      <p:sp>
        <p:nvSpPr>
          <p:cNvPr id="6" name="Footer Placeholder 5"/>
          <p:cNvSpPr>
            <a:spLocks noGrp="1"/>
          </p:cNvSpPr>
          <p:nvPr>
            <p:ph type="ftr" sz="quarter" idx="11"/>
          </p:nvPr>
        </p:nvSpPr>
        <p:spPr/>
        <p:txBody>
          <a:bodyPr/>
          <a:lstStyle>
            <a:lvl1pPr>
              <a:defRPr sz="1200"/>
            </a:lvl1pPr>
          </a:lstStyle>
          <a:p>
            <a:pPr>
              <a:defRPr/>
            </a:pPr>
            <a:endParaRPr lang="en-GB">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pPr>
              <a:defRPr/>
            </a:pPr>
            <a:fld id="{FF24BE9C-98E9-4D52-A919-5A4A3B74A08E}"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3076375458"/>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showMasterPhAnim="0" type="secHead" preserve="1">
  <p:cSld name="Section Header">
    <p:spTree>
      <p:nvGrpSpPr>
        <p:cNvPr id="1" name=""/>
        <p:cNvGrpSpPr/>
        <p:nvPr/>
      </p:nvGrpSpPr>
      <p:grpSpPr>
        <a:xfrm>
          <a:off x="0" y="0"/>
          <a:ext cx="0" cy="0"/>
          <a:chOff x="0" y="0"/>
          <a:chExt cx="0" cy="0"/>
        </a:xfrm>
      </p:grpSpPr>
      <p:pic>
        <p:nvPicPr>
          <p:cNvPr id="6" name="Picture 34"/>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6474" y="9191"/>
            <a:ext cx="9150475" cy="6848809"/>
          </a:xfrm>
          <a:prstGeom prst="rect">
            <a:avLst/>
          </a:prstGeom>
          <a:noFill/>
          <a:ln w="9525">
            <a:noFill/>
            <a:miter lim="800000"/>
            <a:headEnd/>
            <a:tailEnd/>
          </a:ln>
          <a:scene3d>
            <a:camera prst="orthographicFront"/>
            <a:lightRig rig="threePt" dir="t"/>
          </a:scene3d>
          <a:sp3d>
            <a:bevelT/>
            <a:bevelB w="165100" prst="coolSlant"/>
          </a:sp3d>
        </p:spPr>
      </p:pic>
      <p:sp>
        <p:nvSpPr>
          <p:cNvPr id="2" name="Title 1"/>
          <p:cNvSpPr>
            <a:spLocks noGrp="1"/>
          </p:cNvSpPr>
          <p:nvPr>
            <p:ph type="title" hasCustomPrompt="1"/>
          </p:nvPr>
        </p:nvSpPr>
        <p:spPr>
          <a:xfrm>
            <a:off x="539552" y="3729015"/>
            <a:ext cx="7772400" cy="1362075"/>
          </a:xfrm>
        </p:spPr>
        <p:txBody>
          <a:bodyPr anchor="b"/>
          <a:lstStyle>
            <a:lvl1pPr algn="l">
              <a:defRPr sz="4000" b="0" cap="none">
                <a:solidFill>
                  <a:schemeClr val="tx1"/>
                </a:solidFill>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539750" y="5191120"/>
            <a:ext cx="7772400" cy="1117607"/>
          </a:xfrm>
        </p:spPr>
        <p:txBody>
          <a:bodyPr anchor="t"/>
          <a:lstStyle>
            <a:lvl1pPr marL="0" indent="0">
              <a:buNone/>
              <a:defRPr sz="20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pic>
        <p:nvPicPr>
          <p:cNvPr id="8" name="Picture 27" descr="CGS Logo"/>
          <p:cNvPicPr>
            <a:picLocks noChangeAspect="1" noChangeArrowheads="1"/>
          </p:cNvPicPr>
          <p:nvPr userDrawn="1"/>
        </p:nvPicPr>
        <p:blipFill>
          <a:blip r:embed="rId3" cstate="print"/>
          <a:stretch>
            <a:fillRect/>
          </a:stretch>
        </p:blipFill>
        <p:spPr bwMode="auto">
          <a:xfrm>
            <a:off x="482174" y="260648"/>
            <a:ext cx="1089939" cy="864096"/>
          </a:xfrm>
          <a:prstGeom prst="rect">
            <a:avLst/>
          </a:prstGeom>
          <a:noFill/>
          <a:ln w="9525">
            <a:noFill/>
            <a:miter lim="800000"/>
            <a:headEnd/>
            <a:tailEnd/>
          </a:ln>
        </p:spPr>
      </p:pic>
      <p:sp>
        <p:nvSpPr>
          <p:cNvPr id="9" name="TextBox 8"/>
          <p:cNvSpPr txBox="1"/>
          <p:nvPr userDrawn="1"/>
        </p:nvSpPr>
        <p:spPr>
          <a:xfrm>
            <a:off x="5782038" y="6570117"/>
            <a:ext cx="2856872" cy="276999"/>
          </a:xfrm>
          <a:prstGeom prst="rect">
            <a:avLst/>
          </a:prstGeom>
          <a:noFill/>
        </p:spPr>
        <p:txBody>
          <a:bodyPr wrap="none" rtlCol="0">
            <a:spAutoFit/>
          </a:bodyPr>
          <a:lstStyle/>
          <a:p>
            <a:pPr fontAlgn="auto">
              <a:spcBef>
                <a:spcPts val="0"/>
              </a:spcBef>
              <a:spcAft>
                <a:spcPts val="0"/>
              </a:spcAft>
            </a:pPr>
            <a:r>
              <a:rPr lang="en-GB" sz="1200" dirty="0" smtClean="0">
                <a:solidFill>
                  <a:srgbClr val="3C3C3C"/>
                </a:solidFill>
                <a:latin typeface="Trebuchet MS"/>
              </a:rPr>
              <a:t>Camelot Global Services Limited </a:t>
            </a:r>
            <a:r>
              <a:rPr lang="en-GB" sz="1100" baseline="30000" dirty="0" smtClean="0">
                <a:solidFill>
                  <a:srgbClr val="3C3C3C"/>
                </a:solidFill>
                <a:latin typeface="Trebuchet MS"/>
              </a:rPr>
              <a:t>© </a:t>
            </a:r>
            <a:r>
              <a:rPr lang="en-GB" sz="1100" dirty="0" smtClean="0">
                <a:solidFill>
                  <a:srgbClr val="3C3C3C"/>
                </a:solidFill>
                <a:latin typeface="Trebuchet MS"/>
              </a:rPr>
              <a:t>2013</a:t>
            </a:r>
            <a:endParaRPr lang="en-GB" sz="1200" baseline="30000" dirty="0">
              <a:solidFill>
                <a:srgbClr val="3C3C3C"/>
              </a:solidFill>
              <a:latin typeface="Trebuchet MS"/>
            </a:endParaRPr>
          </a:p>
        </p:txBody>
      </p:sp>
    </p:spTree>
    <p:extLst>
      <p:ext uri="{BB962C8B-B14F-4D97-AF65-F5344CB8AC3E}">
        <p14:creationId xmlns:p14="http://schemas.microsoft.com/office/powerpoint/2010/main" val="3357994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childTnLst>
                                </p:cTn>
                              </p:par>
                              <p:par>
                                <p:cTn id="15" presetID="35" presetClass="path" presetSubtype="0" accel="50000" decel="50000" fill="hold" grpId="1" nodeType="withEffect">
                                  <p:stCondLst>
                                    <p:cond delay="0"/>
                                  </p:stCondLst>
                                  <p:childTnLst>
                                    <p:animMotion origin="layout" path="M 0.04722 -3.48913E-6 L 0 -3.48913E-6 " pathEditMode="relative" rAng="0" ptsTypes="AA">
                                      <p:cBhvr>
                                        <p:cTn id="16" dur="1000" fill="hold"/>
                                        <p:tgtEl>
                                          <p:spTgt spid="2"/>
                                        </p:tgtEl>
                                        <p:attrNameLst>
                                          <p:attrName>ppt_x</p:attrName>
                                          <p:attrName>ppt_y</p:attrName>
                                        </p:attrNameLst>
                                      </p:cBhvr>
                                      <p:rCtr x="-24" y="0"/>
                                    </p:animMotion>
                                  </p:childTnLst>
                                </p:cTn>
                              </p:par>
                              <p:par>
                                <p:cTn id="17" presetID="10" presetClass="entr" presetSubtype="0" fill="hold" grpId="0" nodeType="with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Lst>
      </p:bldP>
    </p:bld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GB">
              <a:solidFill>
                <a:srgbClr val="0000FF">
                  <a:tint val="75000"/>
                </a:srgbClr>
              </a:solidFill>
            </a:endParaRPr>
          </a:p>
        </p:txBody>
      </p:sp>
      <p:sp>
        <p:nvSpPr>
          <p:cNvPr id="6" name="Footer Placeholder 5"/>
          <p:cNvSpPr>
            <a:spLocks noGrp="1"/>
          </p:cNvSpPr>
          <p:nvPr>
            <p:ph type="ftr" sz="quarter" idx="11"/>
          </p:nvPr>
        </p:nvSpPr>
        <p:spPr/>
        <p:txBody>
          <a:bodyPr/>
          <a:lstStyle>
            <a:lvl1pPr>
              <a:defRPr sz="1200"/>
            </a:lvl1pPr>
          </a:lstStyle>
          <a:p>
            <a:pPr>
              <a:defRPr/>
            </a:pPr>
            <a:endParaRPr lang="en-GB">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pPr>
              <a:defRPr/>
            </a:pPr>
            <a:fld id="{7BE6DBAD-53A0-48FA-B7A8-305E2D2B159B}"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3920509777"/>
      </p:ext>
    </p:extLst>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GB">
              <a:solidFill>
                <a:srgbClr val="0000FF">
                  <a:tint val="75000"/>
                </a:srgbClr>
              </a:solidFill>
            </a:endParaRPr>
          </a:p>
        </p:txBody>
      </p:sp>
      <p:sp>
        <p:nvSpPr>
          <p:cNvPr id="5" name="Footer Placeholder 4"/>
          <p:cNvSpPr>
            <a:spLocks noGrp="1"/>
          </p:cNvSpPr>
          <p:nvPr>
            <p:ph type="ftr" sz="quarter" idx="11"/>
          </p:nvPr>
        </p:nvSpPr>
        <p:spPr/>
        <p:txBody>
          <a:bodyPr/>
          <a:lstStyle>
            <a:lvl1pPr>
              <a:defRPr sz="1200"/>
            </a:lvl1pPr>
          </a:lstStyle>
          <a:p>
            <a:pPr>
              <a:defRPr/>
            </a:pPr>
            <a:endParaRPr lang="en-GB">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pPr>
              <a:defRPr/>
            </a:pPr>
            <a:fld id="{B86C3ABD-8C11-4DB6-AE16-FFA3E1B961A8}"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2066888288"/>
      </p:ext>
    </p:extLst>
  </p:cSld>
  <p:clrMapOvr>
    <a:masterClrMapping/>
  </p:clrMapOvr>
  <p:transition>
    <p:fade/>
  </p:transition>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GB">
              <a:solidFill>
                <a:srgbClr val="0000FF">
                  <a:tint val="75000"/>
                </a:srgbClr>
              </a:solidFill>
            </a:endParaRPr>
          </a:p>
        </p:txBody>
      </p:sp>
      <p:sp>
        <p:nvSpPr>
          <p:cNvPr id="5" name="Footer Placeholder 4"/>
          <p:cNvSpPr>
            <a:spLocks noGrp="1"/>
          </p:cNvSpPr>
          <p:nvPr>
            <p:ph type="ftr" sz="quarter" idx="11"/>
          </p:nvPr>
        </p:nvSpPr>
        <p:spPr/>
        <p:txBody>
          <a:bodyPr/>
          <a:lstStyle>
            <a:lvl1pPr>
              <a:defRPr sz="1200"/>
            </a:lvl1pPr>
          </a:lstStyle>
          <a:p>
            <a:pPr>
              <a:defRPr/>
            </a:pPr>
            <a:endParaRPr lang="en-GB">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pPr>
              <a:defRPr/>
            </a:pPr>
            <a:fld id="{69BCCFDE-3CAB-467E-8D5C-41F34282EECE}"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3174808256"/>
      </p:ext>
    </p:extLst>
  </p:cSld>
  <p:clrMapOvr>
    <a:masterClrMapping/>
  </p:clrMapOvr>
  <p:transition>
    <p:fade/>
  </p:transition>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FB0D52-F73F-C147-818B-E5479B7F2092}" type="datetimeFigureOut">
              <a:rPr lang="en-US">
                <a:solidFill>
                  <a:srgbClr val="0000FF">
                    <a:tint val="75000"/>
                  </a:srgbClr>
                </a:solidFill>
              </a:rPr>
              <a:pPr/>
              <a:t>3/30/2015</a:t>
            </a:fld>
            <a:endParaRPr lang="en-GB">
              <a:solidFill>
                <a:srgbClr val="0000FF">
                  <a:tint val="75000"/>
                </a:srgbClr>
              </a:solidFill>
            </a:endParaRPr>
          </a:p>
        </p:txBody>
      </p:sp>
      <p:sp>
        <p:nvSpPr>
          <p:cNvPr id="3" name="Footer Placeholder 2"/>
          <p:cNvSpPr>
            <a:spLocks noGrp="1"/>
          </p:cNvSpPr>
          <p:nvPr>
            <p:ph type="ftr" sz="quarter" idx="11"/>
          </p:nvPr>
        </p:nvSpPr>
        <p:spPr/>
        <p:txBody>
          <a:bodyPr/>
          <a:lstStyle/>
          <a:p>
            <a:endParaRPr lang="en-GB">
              <a:solidFill>
                <a:srgbClr val="FFFFFF"/>
              </a:solidFill>
            </a:endParaRPr>
          </a:p>
        </p:txBody>
      </p:sp>
      <p:sp>
        <p:nvSpPr>
          <p:cNvPr id="4" name="Slide Number Placeholder 3"/>
          <p:cNvSpPr>
            <a:spLocks noGrp="1"/>
          </p:cNvSpPr>
          <p:nvPr>
            <p:ph type="sldNum" sz="quarter" idx="12"/>
          </p:nvPr>
        </p:nvSpPr>
        <p:spPr/>
        <p:txBody>
          <a:bodyPr/>
          <a:lstStyle/>
          <a:p>
            <a:fld id="{A5339F1D-AA39-694B-A0B9-1789860281B4}" type="slidenum">
              <a:rPr lang="en-GB">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11488352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theme" Target="../theme/theme2.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image" Target="../media/image7.jpe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image" Target="../media/image6.jpeg"/><Relationship Id="rId5" Type="http://schemas.openxmlformats.org/officeDocument/2006/relationships/slideLayout" Target="../slideLayouts/slideLayout11.xml"/><Relationship Id="rId10" Type="http://schemas.openxmlformats.org/officeDocument/2006/relationships/theme" Target="../theme/theme3.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6" Type="http://schemas.openxmlformats.org/officeDocument/2006/relationships/image" Target="../media/image9.jpeg"/><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image" Target="../media/image6.jpeg"/><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image" Target="../media/image11.png"/><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image" Target="../media/image6.jpeg"/><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theme" Target="../theme/theme5.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18" Type="http://schemas.openxmlformats.org/officeDocument/2006/relationships/slideLayout" Target="../slideLayouts/slideLayout56.xml"/><Relationship Id="rId3" Type="http://schemas.openxmlformats.org/officeDocument/2006/relationships/slideLayout" Target="../slideLayouts/slideLayout41.xml"/><Relationship Id="rId21" Type="http://schemas.openxmlformats.org/officeDocument/2006/relationships/slideLayout" Target="../slideLayouts/slideLayout59.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slideLayout" Target="../slideLayouts/slideLayout55.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20" Type="http://schemas.openxmlformats.org/officeDocument/2006/relationships/slideLayout" Target="../slideLayouts/slideLayout58.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23" Type="http://schemas.openxmlformats.org/officeDocument/2006/relationships/image" Target="../media/image13.png"/><Relationship Id="rId10" Type="http://schemas.openxmlformats.org/officeDocument/2006/relationships/slideLayout" Target="../slideLayouts/slideLayout48.xml"/><Relationship Id="rId19" Type="http://schemas.openxmlformats.org/officeDocument/2006/relationships/slideLayout" Target="../slideLayouts/slideLayout57.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 Id="rId22"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18" Type="http://schemas.openxmlformats.org/officeDocument/2006/relationships/slideLayout" Target="../slideLayouts/slideLayout77.xml"/><Relationship Id="rId3" Type="http://schemas.openxmlformats.org/officeDocument/2006/relationships/slideLayout" Target="../slideLayouts/slideLayout62.xml"/><Relationship Id="rId21" Type="http://schemas.openxmlformats.org/officeDocument/2006/relationships/theme" Target="../theme/theme7.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17" Type="http://schemas.openxmlformats.org/officeDocument/2006/relationships/slideLayout" Target="../slideLayouts/slideLayout76.xml"/><Relationship Id="rId2" Type="http://schemas.openxmlformats.org/officeDocument/2006/relationships/slideLayout" Target="../slideLayouts/slideLayout61.xml"/><Relationship Id="rId16" Type="http://schemas.openxmlformats.org/officeDocument/2006/relationships/slideLayout" Target="../slideLayouts/slideLayout75.xml"/><Relationship Id="rId20" Type="http://schemas.openxmlformats.org/officeDocument/2006/relationships/slideLayout" Target="../slideLayouts/slideLayout79.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5" Type="http://schemas.openxmlformats.org/officeDocument/2006/relationships/slideLayout" Target="../slideLayouts/slideLayout74.xml"/><Relationship Id="rId10" Type="http://schemas.openxmlformats.org/officeDocument/2006/relationships/slideLayout" Target="../slideLayouts/slideLayout69.xml"/><Relationship Id="rId19" Type="http://schemas.openxmlformats.org/officeDocument/2006/relationships/slideLayout" Target="../slideLayouts/slideLayout78.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slideLayout" Target="../slideLayouts/slideLayout73.xml"/><Relationship Id="rId22" Type="http://schemas.openxmlformats.org/officeDocument/2006/relationships/image" Target="../media/image13.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slideLayout" Target="../slideLayouts/slideLayout92.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slideLayout" Target="../slideLayouts/slideLayout91.xml"/><Relationship Id="rId2" Type="http://schemas.openxmlformats.org/officeDocument/2006/relationships/slideLayout" Target="../slideLayouts/slideLayout81.xml"/><Relationship Id="rId16" Type="http://schemas.openxmlformats.org/officeDocument/2006/relationships/image" Target="../media/image14.png"/><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5" Type="http://schemas.openxmlformats.org/officeDocument/2006/relationships/theme" Target="../theme/theme8.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 Id="rId14"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CAM103-template-items-220114_cover.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US" dirty="0">
              <a:solidFill>
                <a:prstClr val="black">
                  <a:tint val="75000"/>
                </a:prstClr>
              </a:solidFill>
              <a:latin typeface="Calibri"/>
            </a:endParaRPr>
          </a:p>
        </p:txBody>
      </p:sp>
    </p:spTree>
    <p:extLst>
      <p:ext uri="{BB962C8B-B14F-4D97-AF65-F5344CB8AC3E}">
        <p14:creationId xmlns:p14="http://schemas.microsoft.com/office/powerpoint/2010/main" val="3903397730"/>
      </p:ext>
    </p:extLst>
  </p:cSld>
  <p:clrMap bg1="lt1" tx1="dk1" bg2="lt2" tx2="dk2" accent1="accent1" accent2="accent2" accent3="accent3" accent4="accent4" accent5="accent5" accent6="accent6" hlink="hlink" folHlink="folHlink"/>
  <p:sldLayoutIdLst>
    <p:sldLayoutId id="2147483677" r:id="rId1"/>
    <p:sldLayoutId id="2147483678" r:id="rId2"/>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hf hdr="0" ftr="0" dt="0"/>
  <p:txStyles>
    <p:titleStyle>
      <a:lvl1pPr algn="l" defTabSz="457200" rtl="0" eaLnBrk="1" latinLnBrk="0" hangingPunct="1">
        <a:spcBef>
          <a:spcPct val="0"/>
        </a:spcBef>
        <a:buNone/>
        <a:defRPr sz="4000" b="1" i="0" kern="1200">
          <a:solidFill>
            <a:schemeClr val="bg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77121167"/>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170" name="Picture 13" descr="1-Content"/>
          <p:cNvPicPr>
            <a:picLocks noChangeAspect="1" noChangeArrowheads="1"/>
          </p:cNvPicPr>
          <p:nvPr/>
        </p:nvPicPr>
        <p:blipFill>
          <a:blip r:embed="rId11" cstate="print"/>
          <a:srcRect/>
          <a:stretch>
            <a:fillRect/>
          </a:stretch>
        </p:blipFill>
        <p:spPr bwMode="auto">
          <a:xfrm>
            <a:off x="0" y="0"/>
            <a:ext cx="9144000" cy="1322388"/>
          </a:xfrm>
          <a:prstGeom prst="rect">
            <a:avLst/>
          </a:prstGeom>
          <a:noFill/>
          <a:ln w="9525">
            <a:noFill/>
            <a:miter lim="800000"/>
            <a:headEnd/>
            <a:tailEnd/>
          </a:ln>
          <a:scene3d>
            <a:camera prst="orthographicFront"/>
            <a:lightRig rig="threePt" dir="t"/>
          </a:scene3d>
          <a:sp3d>
            <a:bevelT/>
            <a:bevelB w="165100" prst="coolSlant"/>
          </a:sp3d>
        </p:spPr>
      </p:pic>
      <p:sp>
        <p:nvSpPr>
          <p:cNvPr id="7171" name="Rectangle 2"/>
          <p:cNvSpPr>
            <a:spLocks noGrp="1" noChangeArrowheads="1"/>
          </p:cNvSpPr>
          <p:nvPr>
            <p:ph type="title"/>
          </p:nvPr>
        </p:nvSpPr>
        <p:spPr bwMode="auto">
          <a:xfrm>
            <a:off x="519113" y="6350"/>
            <a:ext cx="8085137" cy="1290638"/>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dirty="0" smtClean="0"/>
              <a:t>Click to edit Master title style</a:t>
            </a:r>
            <a:endParaRPr lang="en-GB" dirty="0" smtClean="0"/>
          </a:p>
        </p:txBody>
      </p:sp>
      <p:sp>
        <p:nvSpPr>
          <p:cNvPr id="1030" name="Rectangle 6"/>
          <p:cNvSpPr>
            <a:spLocks noGrp="1" noChangeArrowheads="1"/>
          </p:cNvSpPr>
          <p:nvPr>
            <p:ph type="sldNum" sz="quarter" idx="4"/>
          </p:nvPr>
        </p:nvSpPr>
        <p:spPr bwMode="auto">
          <a:xfrm>
            <a:off x="8352456" y="6345240"/>
            <a:ext cx="252000" cy="173037"/>
          </a:xfrm>
          <a:prstGeom prst="rect">
            <a:avLst/>
          </a:prstGeom>
          <a:noFill/>
          <a:ln>
            <a:noFill/>
          </a:ln>
          <a:effectLst/>
          <a:extLst/>
        </p:spPr>
        <p:txBody>
          <a:bodyPr vert="horz" wrap="square" lIns="0" tIns="0" rIns="0" bIns="0" numCol="1" anchor="ctr" anchorCtr="0" compatLnSpc="1">
            <a:prstTxWarp prst="textNoShape">
              <a:avLst/>
            </a:prstTxWarp>
          </a:bodyPr>
          <a:lstStyle>
            <a:lvl1pPr algn="r">
              <a:defRPr sz="800"/>
            </a:lvl1pPr>
          </a:lstStyle>
          <a:p>
            <a:pPr fontAlgn="auto">
              <a:spcBef>
                <a:spcPts val="0"/>
              </a:spcBef>
              <a:spcAft>
                <a:spcPts val="0"/>
              </a:spcAft>
            </a:pPr>
            <a:fld id="{98B812AE-CA42-4E1E-952A-1A0DA43F020D}" type="slidenum">
              <a:rPr lang="en-GB" smtClean="0">
                <a:solidFill>
                  <a:srgbClr val="3C3C3C"/>
                </a:solidFill>
                <a:latin typeface="Trebuchet MS"/>
              </a:rPr>
              <a:pPr fontAlgn="auto">
                <a:spcBef>
                  <a:spcPts val="0"/>
                </a:spcBef>
                <a:spcAft>
                  <a:spcPts val="0"/>
                </a:spcAft>
              </a:pPr>
              <a:t>‹#›</a:t>
            </a:fld>
            <a:endParaRPr lang="en-GB" dirty="0">
              <a:solidFill>
                <a:srgbClr val="3C3C3C"/>
              </a:solidFill>
              <a:latin typeface="Trebuchet MS"/>
            </a:endParaRPr>
          </a:p>
        </p:txBody>
      </p:sp>
      <p:sp>
        <p:nvSpPr>
          <p:cNvPr id="2" name="Line 9"/>
          <p:cNvSpPr>
            <a:spLocks noChangeShapeType="1"/>
          </p:cNvSpPr>
          <p:nvPr/>
        </p:nvSpPr>
        <p:spPr bwMode="auto">
          <a:xfrm>
            <a:off x="1331639" y="6316663"/>
            <a:ext cx="7272611" cy="0"/>
          </a:xfrm>
          <a:prstGeom prst="line">
            <a:avLst/>
          </a:prstGeom>
          <a:noFill/>
          <a:ln w="3175">
            <a:solidFill>
              <a:schemeClr val="tx1"/>
            </a:solidFill>
            <a:round/>
            <a:headEnd/>
            <a:tailEnd/>
          </a:ln>
          <a:effectLst/>
        </p:spPr>
        <p:txBody>
          <a:bodyPr/>
          <a:lstStyle/>
          <a:p>
            <a:pPr fontAlgn="auto">
              <a:spcBef>
                <a:spcPts val="0"/>
              </a:spcBef>
              <a:spcAft>
                <a:spcPts val="0"/>
              </a:spcAft>
              <a:defRPr/>
            </a:pPr>
            <a:endParaRPr lang="en-GB" dirty="0">
              <a:solidFill>
                <a:srgbClr val="3C3C3C"/>
              </a:solidFill>
              <a:latin typeface="Trebuchet MS"/>
            </a:endParaRPr>
          </a:p>
        </p:txBody>
      </p:sp>
      <p:sp>
        <p:nvSpPr>
          <p:cNvPr id="7175" name="Rectangle 3"/>
          <p:cNvSpPr>
            <a:spLocks noGrp="1" noChangeArrowheads="1"/>
          </p:cNvSpPr>
          <p:nvPr>
            <p:ph type="body" idx="1"/>
          </p:nvPr>
        </p:nvSpPr>
        <p:spPr bwMode="auto">
          <a:xfrm>
            <a:off x="539750" y="1600202"/>
            <a:ext cx="8064500" cy="45259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pic>
        <p:nvPicPr>
          <p:cNvPr id="7176" name="Picture 27" descr="CGS Logo"/>
          <p:cNvPicPr>
            <a:picLocks noChangeAspect="1" noChangeArrowheads="1"/>
          </p:cNvPicPr>
          <p:nvPr/>
        </p:nvPicPr>
        <p:blipFill>
          <a:blip r:embed="rId12" cstate="print"/>
          <a:stretch>
            <a:fillRect/>
          </a:stretch>
        </p:blipFill>
        <p:spPr bwMode="auto">
          <a:xfrm>
            <a:off x="163740" y="5949282"/>
            <a:ext cx="1008112" cy="799223"/>
          </a:xfrm>
          <a:prstGeom prst="rect">
            <a:avLst/>
          </a:prstGeom>
          <a:noFill/>
          <a:ln w="9525">
            <a:noFill/>
            <a:miter lim="800000"/>
            <a:headEnd/>
            <a:tailEnd/>
          </a:ln>
        </p:spPr>
      </p:pic>
      <p:sp>
        <p:nvSpPr>
          <p:cNvPr id="9" name="TextBox 8"/>
          <p:cNvSpPr txBox="1"/>
          <p:nvPr userDrawn="1"/>
        </p:nvSpPr>
        <p:spPr>
          <a:xfrm>
            <a:off x="5782038" y="6570117"/>
            <a:ext cx="2856872" cy="276999"/>
          </a:xfrm>
          <a:prstGeom prst="rect">
            <a:avLst/>
          </a:prstGeom>
          <a:noFill/>
        </p:spPr>
        <p:txBody>
          <a:bodyPr wrap="none" rtlCol="0">
            <a:spAutoFit/>
          </a:bodyPr>
          <a:lstStyle/>
          <a:p>
            <a:pPr fontAlgn="auto">
              <a:spcBef>
                <a:spcPts val="0"/>
              </a:spcBef>
              <a:spcAft>
                <a:spcPts val="0"/>
              </a:spcAft>
            </a:pPr>
            <a:r>
              <a:rPr lang="en-GB" sz="1200" dirty="0" smtClean="0">
                <a:solidFill>
                  <a:srgbClr val="3C3C3C"/>
                </a:solidFill>
                <a:latin typeface="Trebuchet MS"/>
              </a:rPr>
              <a:t>Camelot Global Services Limited </a:t>
            </a:r>
            <a:r>
              <a:rPr lang="en-GB" sz="1100" baseline="30000" dirty="0" smtClean="0">
                <a:solidFill>
                  <a:srgbClr val="3C3C3C"/>
                </a:solidFill>
                <a:latin typeface="Trebuchet MS"/>
              </a:rPr>
              <a:t>© </a:t>
            </a:r>
            <a:r>
              <a:rPr lang="en-GB" sz="1100" dirty="0" smtClean="0">
                <a:solidFill>
                  <a:srgbClr val="3C3C3C"/>
                </a:solidFill>
                <a:latin typeface="Trebuchet MS"/>
              </a:rPr>
              <a:t>2013</a:t>
            </a:r>
            <a:endParaRPr lang="en-GB" sz="1200" baseline="30000" dirty="0">
              <a:solidFill>
                <a:srgbClr val="3C3C3C"/>
              </a:solidFill>
              <a:latin typeface="Trebuchet MS"/>
            </a:endParaRPr>
          </a:p>
        </p:txBody>
      </p:sp>
    </p:spTree>
    <p:extLst>
      <p:ext uri="{BB962C8B-B14F-4D97-AF65-F5344CB8AC3E}">
        <p14:creationId xmlns:p14="http://schemas.microsoft.com/office/powerpoint/2010/main" val="772040432"/>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fade">
                                      <p:cBhvr>
                                        <p:cTn id="7" dur="1000"/>
                                        <p:tgtEl>
                                          <p:spTgt spid="7171"/>
                                        </p:tgtEl>
                                      </p:cBhvr>
                                    </p:animEffect>
                                  </p:childTnLst>
                                </p:cTn>
                              </p:par>
                              <p:par>
                                <p:cTn id="8" presetID="35" presetClass="path" presetSubtype="0" accel="50000" decel="50000" fill="hold" grpId="1" nodeType="withEffect">
                                  <p:stCondLst>
                                    <p:cond delay="0"/>
                                  </p:stCondLst>
                                  <p:childTnLst>
                                    <p:animMotion origin="layout" path="M 0.04722 -3.48913E-6 L 0 -3.48913E-6 " pathEditMode="relative" rAng="0" ptsTypes="AA">
                                      <p:cBhvr>
                                        <p:cTn id="9" dur="1000" fill="hold"/>
                                        <p:tgtEl>
                                          <p:spTgt spid="7171"/>
                                        </p:tgtEl>
                                        <p:attrNameLst>
                                          <p:attrName>ppt_x</p:attrName>
                                          <p:attrName>ppt_y</p:attrName>
                                        </p:attrNameLst>
                                      </p:cBhvr>
                                      <p:rCtr x="-24"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p:bldP spid="7171" grpId="1"/>
    </p:bldLst>
  </p:timing>
  <p:hf hdr="0" dt="0"/>
  <p:txStyles>
    <p:titleStyle>
      <a:lvl1pPr algn="l" rtl="0" eaLnBrk="1" fontAlgn="base" hangingPunct="1">
        <a:spcBef>
          <a:spcPct val="0"/>
        </a:spcBef>
        <a:spcAft>
          <a:spcPct val="0"/>
        </a:spcAft>
        <a:defRPr sz="3000">
          <a:solidFill>
            <a:schemeClr val="bg1"/>
          </a:solidFill>
          <a:latin typeface="+mj-lt"/>
          <a:ea typeface="+mj-ea"/>
          <a:cs typeface="+mj-cs"/>
        </a:defRPr>
      </a:lvl1pPr>
      <a:lvl2pPr algn="l" rtl="0" eaLnBrk="1" fontAlgn="base" hangingPunct="1">
        <a:spcBef>
          <a:spcPct val="0"/>
        </a:spcBef>
        <a:spcAft>
          <a:spcPct val="0"/>
        </a:spcAft>
        <a:defRPr sz="3000">
          <a:solidFill>
            <a:schemeClr val="bg1"/>
          </a:solidFill>
          <a:latin typeface="Trebuchet MS" pitchFamily="34" charset="0"/>
          <a:cs typeface="Arial" pitchFamily="34" charset="0"/>
        </a:defRPr>
      </a:lvl2pPr>
      <a:lvl3pPr algn="l" rtl="0" eaLnBrk="1" fontAlgn="base" hangingPunct="1">
        <a:spcBef>
          <a:spcPct val="0"/>
        </a:spcBef>
        <a:spcAft>
          <a:spcPct val="0"/>
        </a:spcAft>
        <a:defRPr sz="3000">
          <a:solidFill>
            <a:schemeClr val="bg1"/>
          </a:solidFill>
          <a:latin typeface="Trebuchet MS" pitchFamily="34" charset="0"/>
          <a:cs typeface="Arial" pitchFamily="34" charset="0"/>
        </a:defRPr>
      </a:lvl3pPr>
      <a:lvl4pPr algn="l" rtl="0" eaLnBrk="1" fontAlgn="base" hangingPunct="1">
        <a:spcBef>
          <a:spcPct val="0"/>
        </a:spcBef>
        <a:spcAft>
          <a:spcPct val="0"/>
        </a:spcAft>
        <a:defRPr sz="3000">
          <a:solidFill>
            <a:schemeClr val="bg1"/>
          </a:solidFill>
          <a:latin typeface="Trebuchet MS" pitchFamily="34" charset="0"/>
          <a:cs typeface="Arial" pitchFamily="34" charset="0"/>
        </a:defRPr>
      </a:lvl4pPr>
      <a:lvl5pPr algn="l" rtl="0" eaLnBrk="1" fontAlgn="base" hangingPunct="1">
        <a:spcBef>
          <a:spcPct val="0"/>
        </a:spcBef>
        <a:spcAft>
          <a:spcPct val="0"/>
        </a:spcAft>
        <a:defRPr sz="3000">
          <a:solidFill>
            <a:schemeClr val="bg1"/>
          </a:solidFill>
          <a:latin typeface="Trebuchet MS" pitchFamily="34" charset="0"/>
          <a:cs typeface="Arial" pitchFamily="34" charset="0"/>
        </a:defRPr>
      </a:lvl5pPr>
      <a:lvl6pPr marL="457200" algn="l" rtl="0" eaLnBrk="1" fontAlgn="base" hangingPunct="1">
        <a:spcBef>
          <a:spcPct val="0"/>
        </a:spcBef>
        <a:spcAft>
          <a:spcPct val="0"/>
        </a:spcAft>
        <a:defRPr sz="3000">
          <a:solidFill>
            <a:schemeClr val="bg1"/>
          </a:solidFill>
          <a:latin typeface="Trebuchet MS" pitchFamily="34" charset="0"/>
          <a:cs typeface="Arial" pitchFamily="34" charset="0"/>
        </a:defRPr>
      </a:lvl6pPr>
      <a:lvl7pPr marL="914400" algn="l" rtl="0" eaLnBrk="1" fontAlgn="base" hangingPunct="1">
        <a:spcBef>
          <a:spcPct val="0"/>
        </a:spcBef>
        <a:spcAft>
          <a:spcPct val="0"/>
        </a:spcAft>
        <a:defRPr sz="3000">
          <a:solidFill>
            <a:schemeClr val="bg1"/>
          </a:solidFill>
          <a:latin typeface="Trebuchet MS" pitchFamily="34" charset="0"/>
          <a:cs typeface="Arial" pitchFamily="34" charset="0"/>
        </a:defRPr>
      </a:lvl7pPr>
      <a:lvl8pPr marL="1371600" algn="l" rtl="0" eaLnBrk="1" fontAlgn="base" hangingPunct="1">
        <a:spcBef>
          <a:spcPct val="0"/>
        </a:spcBef>
        <a:spcAft>
          <a:spcPct val="0"/>
        </a:spcAft>
        <a:defRPr sz="3000">
          <a:solidFill>
            <a:schemeClr val="bg1"/>
          </a:solidFill>
          <a:latin typeface="Trebuchet MS" pitchFamily="34" charset="0"/>
          <a:cs typeface="Arial" pitchFamily="34" charset="0"/>
        </a:defRPr>
      </a:lvl8pPr>
      <a:lvl9pPr marL="1828800" algn="l" rtl="0" eaLnBrk="1" fontAlgn="base" hangingPunct="1">
        <a:spcBef>
          <a:spcPct val="0"/>
        </a:spcBef>
        <a:spcAft>
          <a:spcPct val="0"/>
        </a:spcAft>
        <a:defRPr sz="3000">
          <a:solidFill>
            <a:schemeClr val="bg1"/>
          </a:solidFill>
          <a:latin typeface="Trebuchet MS" pitchFamily="34" charset="0"/>
          <a:cs typeface="Arial" pitchFamily="34" charset="0"/>
        </a:defRPr>
      </a:lvl9pPr>
    </p:titleStyle>
    <p:bodyStyle>
      <a:lvl1pPr marL="342900" indent="-342900" algn="l" rtl="0" eaLnBrk="1" fontAlgn="base" hangingPunct="1">
        <a:spcBef>
          <a:spcPct val="20000"/>
        </a:spcBef>
        <a:spcAft>
          <a:spcPct val="0"/>
        </a:spcAft>
        <a:buClr>
          <a:schemeClr val="tx2"/>
        </a:buClr>
        <a:defRPr sz="2000">
          <a:solidFill>
            <a:schemeClr val="tx1"/>
          </a:solidFill>
          <a:latin typeface="+mn-lt"/>
          <a:ea typeface="+mn-ea"/>
          <a:cs typeface="+mn-cs"/>
        </a:defRPr>
      </a:lvl1pPr>
      <a:lvl2pPr marL="352425" indent="-350838" algn="l" rtl="0" eaLnBrk="1" fontAlgn="base" hangingPunct="1">
        <a:spcBef>
          <a:spcPct val="20000"/>
        </a:spcBef>
        <a:spcAft>
          <a:spcPct val="0"/>
        </a:spcAft>
        <a:buClr>
          <a:schemeClr val="tx2"/>
        </a:buClr>
        <a:buChar char="•"/>
        <a:defRPr sz="2000">
          <a:solidFill>
            <a:schemeClr val="tx1"/>
          </a:solidFill>
          <a:latin typeface="+mn-lt"/>
          <a:cs typeface="+mn-cs"/>
        </a:defRPr>
      </a:lvl2pPr>
      <a:lvl3pPr marL="715963" indent="-361950" algn="l" rtl="0" eaLnBrk="1" fontAlgn="base" hangingPunct="1">
        <a:spcBef>
          <a:spcPct val="20000"/>
        </a:spcBef>
        <a:spcAft>
          <a:spcPct val="0"/>
        </a:spcAft>
        <a:buClr>
          <a:schemeClr val="tx2"/>
        </a:buClr>
        <a:buChar char="•"/>
        <a:defRPr>
          <a:solidFill>
            <a:schemeClr val="tx1"/>
          </a:solidFill>
          <a:latin typeface="+mn-lt"/>
          <a:cs typeface="+mn-cs"/>
        </a:defRPr>
      </a:lvl3pPr>
      <a:lvl4pPr marL="1066800" indent="-349250" algn="l" rtl="0" eaLnBrk="1" fontAlgn="base" hangingPunct="1">
        <a:spcBef>
          <a:spcPct val="20000"/>
        </a:spcBef>
        <a:spcAft>
          <a:spcPct val="0"/>
        </a:spcAft>
        <a:buClr>
          <a:schemeClr val="tx2"/>
        </a:buClr>
        <a:buChar char="•"/>
        <a:defRPr sz="1600">
          <a:solidFill>
            <a:schemeClr val="tx1"/>
          </a:solidFill>
          <a:latin typeface="+mn-lt"/>
          <a:cs typeface="+mn-cs"/>
        </a:defRPr>
      </a:lvl4pPr>
      <a:lvl5pPr marL="1447800" indent="-371475" algn="l" rtl="0" eaLnBrk="1" fontAlgn="base" hangingPunct="1">
        <a:spcBef>
          <a:spcPct val="20000"/>
        </a:spcBef>
        <a:spcAft>
          <a:spcPct val="0"/>
        </a:spcAft>
        <a:buClr>
          <a:schemeClr val="tx2"/>
        </a:buClr>
        <a:buChar char="•"/>
        <a:defRPr sz="1400">
          <a:solidFill>
            <a:schemeClr val="tx1"/>
          </a:solidFill>
          <a:latin typeface="+mn-lt"/>
          <a:cs typeface="+mn-cs"/>
        </a:defRPr>
      </a:lvl5pPr>
      <a:lvl6pPr marL="1905000" indent="-371475" algn="l" rtl="0" eaLnBrk="1" fontAlgn="base" hangingPunct="1">
        <a:spcBef>
          <a:spcPct val="20000"/>
        </a:spcBef>
        <a:spcAft>
          <a:spcPct val="0"/>
        </a:spcAft>
        <a:buClr>
          <a:schemeClr val="tx2"/>
        </a:buClr>
        <a:buChar char="•"/>
        <a:defRPr sz="1400">
          <a:solidFill>
            <a:schemeClr val="tx1"/>
          </a:solidFill>
          <a:latin typeface="+mn-lt"/>
          <a:cs typeface="+mn-cs"/>
        </a:defRPr>
      </a:lvl6pPr>
      <a:lvl7pPr marL="2362200" indent="-371475" algn="l" rtl="0" eaLnBrk="1" fontAlgn="base" hangingPunct="1">
        <a:spcBef>
          <a:spcPct val="20000"/>
        </a:spcBef>
        <a:spcAft>
          <a:spcPct val="0"/>
        </a:spcAft>
        <a:buClr>
          <a:schemeClr val="tx2"/>
        </a:buClr>
        <a:buChar char="•"/>
        <a:defRPr sz="1400">
          <a:solidFill>
            <a:schemeClr val="tx1"/>
          </a:solidFill>
          <a:latin typeface="+mn-lt"/>
          <a:cs typeface="+mn-cs"/>
        </a:defRPr>
      </a:lvl7pPr>
      <a:lvl8pPr marL="2819400" indent="-371475" algn="l" rtl="0" eaLnBrk="1" fontAlgn="base" hangingPunct="1">
        <a:spcBef>
          <a:spcPct val="20000"/>
        </a:spcBef>
        <a:spcAft>
          <a:spcPct val="0"/>
        </a:spcAft>
        <a:buClr>
          <a:schemeClr val="tx2"/>
        </a:buClr>
        <a:buChar char="•"/>
        <a:defRPr sz="1400">
          <a:solidFill>
            <a:schemeClr val="tx1"/>
          </a:solidFill>
          <a:latin typeface="+mn-lt"/>
          <a:cs typeface="+mn-cs"/>
        </a:defRPr>
      </a:lvl8pPr>
      <a:lvl9pPr marL="3276600" indent="-371475" algn="l" rtl="0" eaLnBrk="1" fontAlgn="base" hangingPunct="1">
        <a:spcBef>
          <a:spcPct val="20000"/>
        </a:spcBef>
        <a:spcAft>
          <a:spcPct val="0"/>
        </a:spcAft>
        <a:buClr>
          <a:schemeClr val="tx2"/>
        </a:buClr>
        <a:buChar char="•"/>
        <a:defRPr sz="1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3" descr="1-Content"/>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0"/>
            <a:ext cx="9144000"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519113" y="6350"/>
            <a:ext cx="8085137" cy="1290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smtClean="0"/>
              <a:t>CLICK TO EDIT MASTER TITLE STYLE</a:t>
            </a:r>
          </a:p>
        </p:txBody>
      </p:sp>
      <p:sp>
        <p:nvSpPr>
          <p:cNvPr id="1029" name="Rectangle 5"/>
          <p:cNvSpPr>
            <a:spLocks noGrp="1" noChangeArrowheads="1"/>
          </p:cNvSpPr>
          <p:nvPr>
            <p:ph type="ftr" sz="quarter" idx="3"/>
          </p:nvPr>
        </p:nvSpPr>
        <p:spPr bwMode="auto">
          <a:xfrm>
            <a:off x="2473325" y="6345240"/>
            <a:ext cx="5614988" cy="173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a:defRPr sz="800" smtClean="0"/>
            </a:lvl1pPr>
          </a:lstStyle>
          <a:p>
            <a:pPr>
              <a:defRPr/>
            </a:pPr>
            <a:r>
              <a:rPr lang="en-GB" dirty="0">
                <a:solidFill>
                  <a:srgbClr val="3C3C3C"/>
                </a:solidFill>
                <a:latin typeface="Trebuchet MS" pitchFamily="34" charset="0"/>
              </a:rPr>
              <a:t>© Copyright 2013 Conquest Research &amp; Consultancy Ltd.  All rights reserved</a:t>
            </a:r>
          </a:p>
        </p:txBody>
      </p:sp>
      <p:sp>
        <p:nvSpPr>
          <p:cNvPr id="1030" name="Rectangle 6"/>
          <p:cNvSpPr>
            <a:spLocks noGrp="1" noChangeArrowheads="1"/>
          </p:cNvSpPr>
          <p:nvPr>
            <p:ph type="sldNum" sz="quarter" idx="4"/>
          </p:nvPr>
        </p:nvSpPr>
        <p:spPr bwMode="auto">
          <a:xfrm>
            <a:off x="8115300" y="6345240"/>
            <a:ext cx="560388" cy="173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a:defRPr sz="800" smtClean="0"/>
            </a:lvl1pPr>
          </a:lstStyle>
          <a:p>
            <a:pPr>
              <a:defRPr/>
            </a:pPr>
            <a:r>
              <a:rPr lang="en-GB">
                <a:solidFill>
                  <a:srgbClr val="3C3C3C"/>
                </a:solidFill>
                <a:latin typeface="Trebuchet MS" pitchFamily="34" charset="0"/>
              </a:rPr>
              <a:t> I  PAGE </a:t>
            </a:r>
            <a:fld id="{96101F35-608C-4153-8751-2D708BE39FF9}" type="slidenum">
              <a:rPr lang="en-GB">
                <a:solidFill>
                  <a:srgbClr val="3C3C3C"/>
                </a:solidFill>
                <a:latin typeface="Trebuchet MS" pitchFamily="34" charset="0"/>
              </a:rPr>
              <a:pPr>
                <a:defRPr/>
              </a:pPr>
              <a:t>‹#›</a:t>
            </a:fld>
            <a:endParaRPr lang="en-GB">
              <a:solidFill>
                <a:srgbClr val="3C3C3C"/>
              </a:solidFill>
              <a:latin typeface="Trebuchet MS" pitchFamily="34" charset="0"/>
            </a:endParaRPr>
          </a:p>
        </p:txBody>
      </p:sp>
      <p:sp>
        <p:nvSpPr>
          <p:cNvPr id="2" name="Line 9"/>
          <p:cNvSpPr>
            <a:spLocks noChangeShapeType="1"/>
          </p:cNvSpPr>
          <p:nvPr userDrawn="1"/>
        </p:nvSpPr>
        <p:spPr bwMode="auto">
          <a:xfrm>
            <a:off x="2411414" y="6316663"/>
            <a:ext cx="6192837" cy="0"/>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a:solidFill>
                <a:srgbClr val="3C3C3C"/>
              </a:solidFill>
              <a:latin typeface="Trebuchet MS" pitchFamily="34" charset="0"/>
            </a:endParaRPr>
          </a:p>
        </p:txBody>
      </p:sp>
      <p:pic>
        <p:nvPicPr>
          <p:cNvPr id="1031" name="Picture 11" descr="title-logo1"/>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493713" y="5864225"/>
            <a:ext cx="746125"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Rectangle 3"/>
          <p:cNvSpPr>
            <a:spLocks noGrp="1" noChangeArrowheads="1"/>
          </p:cNvSpPr>
          <p:nvPr>
            <p:ph type="body" idx="1"/>
          </p:nvPr>
        </p:nvSpPr>
        <p:spPr bwMode="auto">
          <a:xfrm>
            <a:off x="539750" y="1600202"/>
            <a:ext cx="80645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Tree>
    <p:extLst>
      <p:ext uri="{BB962C8B-B14F-4D97-AF65-F5344CB8AC3E}">
        <p14:creationId xmlns:p14="http://schemas.microsoft.com/office/powerpoint/2010/main" val="259345634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Lst>
  <p:transition>
    <p:fade/>
  </p:transition>
  <p:timing>
    <p:tnLst>
      <p:par>
        <p:cTn id="1" dur="indefinite" restart="never" nodeType="tmRoot"/>
      </p:par>
    </p:tnLst>
  </p:timing>
  <p:hf hdr="0" dt="0"/>
  <p:txStyles>
    <p:titleStyle>
      <a:lvl1pPr algn="l" rtl="0" eaLnBrk="0" fontAlgn="base" hangingPunct="0">
        <a:spcBef>
          <a:spcPct val="0"/>
        </a:spcBef>
        <a:spcAft>
          <a:spcPct val="0"/>
        </a:spcAft>
        <a:defRPr sz="3000">
          <a:solidFill>
            <a:schemeClr val="bg1"/>
          </a:solidFill>
          <a:latin typeface="+mj-lt"/>
          <a:ea typeface="+mj-ea"/>
          <a:cs typeface="+mj-cs"/>
        </a:defRPr>
      </a:lvl1pPr>
      <a:lvl2pPr algn="l" rtl="0" eaLnBrk="0" fontAlgn="base" hangingPunct="0">
        <a:spcBef>
          <a:spcPct val="0"/>
        </a:spcBef>
        <a:spcAft>
          <a:spcPct val="0"/>
        </a:spcAft>
        <a:defRPr sz="3000">
          <a:solidFill>
            <a:schemeClr val="bg1"/>
          </a:solidFill>
          <a:latin typeface="Trebuchet MS" pitchFamily="34" charset="0"/>
          <a:cs typeface="Arial" charset="0"/>
        </a:defRPr>
      </a:lvl2pPr>
      <a:lvl3pPr algn="l" rtl="0" eaLnBrk="0" fontAlgn="base" hangingPunct="0">
        <a:spcBef>
          <a:spcPct val="0"/>
        </a:spcBef>
        <a:spcAft>
          <a:spcPct val="0"/>
        </a:spcAft>
        <a:defRPr sz="3000">
          <a:solidFill>
            <a:schemeClr val="bg1"/>
          </a:solidFill>
          <a:latin typeface="Trebuchet MS" pitchFamily="34" charset="0"/>
          <a:cs typeface="Arial" charset="0"/>
        </a:defRPr>
      </a:lvl3pPr>
      <a:lvl4pPr algn="l" rtl="0" eaLnBrk="0" fontAlgn="base" hangingPunct="0">
        <a:spcBef>
          <a:spcPct val="0"/>
        </a:spcBef>
        <a:spcAft>
          <a:spcPct val="0"/>
        </a:spcAft>
        <a:defRPr sz="3000">
          <a:solidFill>
            <a:schemeClr val="bg1"/>
          </a:solidFill>
          <a:latin typeface="Trebuchet MS" pitchFamily="34" charset="0"/>
          <a:cs typeface="Arial" charset="0"/>
        </a:defRPr>
      </a:lvl4pPr>
      <a:lvl5pPr algn="l" rtl="0" eaLnBrk="0" fontAlgn="base" hangingPunct="0">
        <a:spcBef>
          <a:spcPct val="0"/>
        </a:spcBef>
        <a:spcAft>
          <a:spcPct val="0"/>
        </a:spcAft>
        <a:defRPr sz="3000">
          <a:solidFill>
            <a:schemeClr val="bg1"/>
          </a:solidFill>
          <a:latin typeface="Trebuchet MS" pitchFamily="34" charset="0"/>
          <a:cs typeface="Arial" charset="0"/>
        </a:defRPr>
      </a:lvl5pPr>
      <a:lvl6pPr marL="457200" algn="l" rtl="0" fontAlgn="base">
        <a:spcBef>
          <a:spcPct val="0"/>
        </a:spcBef>
        <a:spcAft>
          <a:spcPct val="0"/>
        </a:spcAft>
        <a:defRPr sz="3000">
          <a:solidFill>
            <a:schemeClr val="bg1"/>
          </a:solidFill>
          <a:latin typeface="Trebuchet MS" pitchFamily="34" charset="0"/>
          <a:cs typeface="Arial" charset="0"/>
        </a:defRPr>
      </a:lvl6pPr>
      <a:lvl7pPr marL="914400" algn="l" rtl="0" fontAlgn="base">
        <a:spcBef>
          <a:spcPct val="0"/>
        </a:spcBef>
        <a:spcAft>
          <a:spcPct val="0"/>
        </a:spcAft>
        <a:defRPr sz="3000">
          <a:solidFill>
            <a:schemeClr val="bg1"/>
          </a:solidFill>
          <a:latin typeface="Trebuchet MS" pitchFamily="34" charset="0"/>
          <a:cs typeface="Arial" charset="0"/>
        </a:defRPr>
      </a:lvl7pPr>
      <a:lvl8pPr marL="1371600" algn="l" rtl="0" fontAlgn="base">
        <a:spcBef>
          <a:spcPct val="0"/>
        </a:spcBef>
        <a:spcAft>
          <a:spcPct val="0"/>
        </a:spcAft>
        <a:defRPr sz="3000">
          <a:solidFill>
            <a:schemeClr val="bg1"/>
          </a:solidFill>
          <a:latin typeface="Trebuchet MS" pitchFamily="34" charset="0"/>
          <a:cs typeface="Arial" charset="0"/>
        </a:defRPr>
      </a:lvl8pPr>
      <a:lvl9pPr marL="1828800" algn="l" rtl="0" fontAlgn="base">
        <a:spcBef>
          <a:spcPct val="0"/>
        </a:spcBef>
        <a:spcAft>
          <a:spcPct val="0"/>
        </a:spcAft>
        <a:defRPr sz="3000">
          <a:solidFill>
            <a:schemeClr val="bg1"/>
          </a:solidFill>
          <a:latin typeface="Trebuchet MS" pitchFamily="34" charset="0"/>
          <a:cs typeface="Arial" charset="0"/>
        </a:defRPr>
      </a:lvl9pPr>
    </p:titleStyle>
    <p:bodyStyle>
      <a:lvl1pPr marL="342900" indent="-342900" algn="l" rtl="0" eaLnBrk="0" fontAlgn="base" hangingPunct="0">
        <a:spcBef>
          <a:spcPct val="20000"/>
        </a:spcBef>
        <a:spcAft>
          <a:spcPct val="0"/>
        </a:spcAft>
        <a:buClr>
          <a:schemeClr val="tx2"/>
        </a:buClr>
        <a:defRPr sz="2000">
          <a:solidFill>
            <a:schemeClr val="tx1"/>
          </a:solidFill>
          <a:latin typeface="+mn-lt"/>
          <a:ea typeface="+mn-ea"/>
          <a:cs typeface="+mn-cs"/>
        </a:defRPr>
      </a:lvl1pPr>
      <a:lvl2pPr marL="352425" indent="-350838" algn="l" rtl="0" eaLnBrk="0" fontAlgn="base" hangingPunct="0">
        <a:spcBef>
          <a:spcPct val="20000"/>
        </a:spcBef>
        <a:spcAft>
          <a:spcPct val="0"/>
        </a:spcAft>
        <a:buClr>
          <a:schemeClr val="tx2"/>
        </a:buClr>
        <a:buChar char="•"/>
        <a:defRPr sz="2000">
          <a:solidFill>
            <a:schemeClr val="tx1"/>
          </a:solidFill>
          <a:latin typeface="+mn-lt"/>
          <a:cs typeface="+mn-cs"/>
        </a:defRPr>
      </a:lvl2pPr>
      <a:lvl3pPr marL="715963" indent="-361950" algn="l" rtl="0" eaLnBrk="0" fontAlgn="base" hangingPunct="0">
        <a:spcBef>
          <a:spcPct val="20000"/>
        </a:spcBef>
        <a:spcAft>
          <a:spcPct val="0"/>
        </a:spcAft>
        <a:buClr>
          <a:schemeClr val="tx2"/>
        </a:buClr>
        <a:buChar char="•"/>
        <a:defRPr>
          <a:solidFill>
            <a:schemeClr val="tx1"/>
          </a:solidFill>
          <a:latin typeface="+mn-lt"/>
          <a:cs typeface="+mn-cs"/>
        </a:defRPr>
      </a:lvl3pPr>
      <a:lvl4pPr marL="1066800" indent="-349250" algn="l" rtl="0" eaLnBrk="0" fontAlgn="base" hangingPunct="0">
        <a:spcBef>
          <a:spcPct val="20000"/>
        </a:spcBef>
        <a:spcAft>
          <a:spcPct val="0"/>
        </a:spcAft>
        <a:buClr>
          <a:schemeClr val="tx2"/>
        </a:buClr>
        <a:buChar char="•"/>
        <a:defRPr sz="1600">
          <a:solidFill>
            <a:schemeClr val="tx1"/>
          </a:solidFill>
          <a:latin typeface="+mn-lt"/>
          <a:cs typeface="+mn-cs"/>
        </a:defRPr>
      </a:lvl4pPr>
      <a:lvl5pPr marL="1447800" indent="-371475" algn="l" rtl="0" eaLnBrk="0" fontAlgn="base" hangingPunct="0">
        <a:spcBef>
          <a:spcPct val="20000"/>
        </a:spcBef>
        <a:spcAft>
          <a:spcPct val="0"/>
        </a:spcAft>
        <a:buClr>
          <a:schemeClr val="tx2"/>
        </a:buClr>
        <a:buChar char="•"/>
        <a:defRPr sz="1400">
          <a:solidFill>
            <a:schemeClr val="tx1"/>
          </a:solidFill>
          <a:latin typeface="+mn-lt"/>
          <a:cs typeface="+mn-cs"/>
        </a:defRPr>
      </a:lvl5pPr>
      <a:lvl6pPr marL="1905000" indent="-371475" algn="l" rtl="0" fontAlgn="base">
        <a:spcBef>
          <a:spcPct val="20000"/>
        </a:spcBef>
        <a:spcAft>
          <a:spcPct val="0"/>
        </a:spcAft>
        <a:buClr>
          <a:schemeClr val="tx2"/>
        </a:buClr>
        <a:buChar char="•"/>
        <a:defRPr sz="1400">
          <a:solidFill>
            <a:schemeClr val="tx1"/>
          </a:solidFill>
          <a:latin typeface="+mn-lt"/>
          <a:cs typeface="+mn-cs"/>
        </a:defRPr>
      </a:lvl6pPr>
      <a:lvl7pPr marL="2362200" indent="-371475" algn="l" rtl="0" fontAlgn="base">
        <a:spcBef>
          <a:spcPct val="20000"/>
        </a:spcBef>
        <a:spcAft>
          <a:spcPct val="0"/>
        </a:spcAft>
        <a:buClr>
          <a:schemeClr val="tx2"/>
        </a:buClr>
        <a:buChar char="•"/>
        <a:defRPr sz="1400">
          <a:solidFill>
            <a:schemeClr val="tx1"/>
          </a:solidFill>
          <a:latin typeface="+mn-lt"/>
          <a:cs typeface="+mn-cs"/>
        </a:defRPr>
      </a:lvl7pPr>
      <a:lvl8pPr marL="2819400" indent="-371475" algn="l" rtl="0" fontAlgn="base">
        <a:spcBef>
          <a:spcPct val="20000"/>
        </a:spcBef>
        <a:spcAft>
          <a:spcPct val="0"/>
        </a:spcAft>
        <a:buClr>
          <a:schemeClr val="tx2"/>
        </a:buClr>
        <a:buChar char="•"/>
        <a:defRPr sz="1400">
          <a:solidFill>
            <a:schemeClr val="tx1"/>
          </a:solidFill>
          <a:latin typeface="+mn-lt"/>
          <a:cs typeface="+mn-cs"/>
        </a:defRPr>
      </a:lvl8pPr>
      <a:lvl9pPr marL="3276600" indent="-371475" algn="l" rtl="0" fontAlgn="base">
        <a:spcBef>
          <a:spcPct val="20000"/>
        </a:spcBef>
        <a:spcAft>
          <a:spcPct val="0"/>
        </a:spcAft>
        <a:buClr>
          <a:schemeClr val="tx2"/>
        </a:buClr>
        <a:buChar char="•"/>
        <a:defRPr sz="1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170" name="Picture 13" descr="1-Content"/>
          <p:cNvPicPr>
            <a:picLocks noChangeAspect="1" noChangeArrowheads="1"/>
          </p:cNvPicPr>
          <p:nvPr/>
        </p:nvPicPr>
        <p:blipFill>
          <a:blip r:embed="rId12" cstate="print"/>
          <a:srcRect/>
          <a:stretch>
            <a:fillRect/>
          </a:stretch>
        </p:blipFill>
        <p:spPr bwMode="auto">
          <a:xfrm>
            <a:off x="0" y="0"/>
            <a:ext cx="9144000" cy="1322388"/>
          </a:xfrm>
          <a:prstGeom prst="rect">
            <a:avLst/>
          </a:prstGeom>
          <a:noFill/>
          <a:ln w="9525">
            <a:noFill/>
            <a:miter lim="800000"/>
            <a:headEnd/>
            <a:tailEnd/>
          </a:ln>
          <a:scene3d>
            <a:camera prst="orthographicFront"/>
            <a:lightRig rig="threePt" dir="t"/>
          </a:scene3d>
          <a:sp3d>
            <a:bevelB w="165100" prst="coolSlant"/>
          </a:sp3d>
        </p:spPr>
      </p:pic>
      <p:sp>
        <p:nvSpPr>
          <p:cNvPr id="7171" name="Rectangle 2"/>
          <p:cNvSpPr>
            <a:spLocks noGrp="1" noChangeArrowheads="1"/>
          </p:cNvSpPr>
          <p:nvPr>
            <p:ph type="title"/>
          </p:nvPr>
        </p:nvSpPr>
        <p:spPr bwMode="auto">
          <a:xfrm>
            <a:off x="519113" y="6350"/>
            <a:ext cx="8085137" cy="1290638"/>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dirty="0" smtClean="0"/>
              <a:t>Click to edit Master title style</a:t>
            </a:r>
            <a:endParaRPr lang="en-GB" dirty="0" smtClean="0"/>
          </a:p>
        </p:txBody>
      </p:sp>
      <p:sp>
        <p:nvSpPr>
          <p:cNvPr id="1029" name="Rectangle 5"/>
          <p:cNvSpPr>
            <a:spLocks noGrp="1" noChangeArrowheads="1"/>
          </p:cNvSpPr>
          <p:nvPr>
            <p:ph type="ftr" sz="quarter" idx="3"/>
          </p:nvPr>
        </p:nvSpPr>
        <p:spPr bwMode="auto">
          <a:xfrm>
            <a:off x="2701428" y="6345240"/>
            <a:ext cx="5614988" cy="173037"/>
          </a:xfrm>
          <a:prstGeom prst="rect">
            <a:avLst/>
          </a:prstGeom>
          <a:noFill/>
          <a:ln>
            <a:noFill/>
          </a:ln>
          <a:effectLst/>
          <a:extLst/>
        </p:spPr>
        <p:txBody>
          <a:bodyPr vert="horz" wrap="square" lIns="0" tIns="0" rIns="0" bIns="0" numCol="1" anchor="ctr" anchorCtr="0" compatLnSpc="1">
            <a:prstTxWarp prst="textNoShape">
              <a:avLst/>
            </a:prstTxWarp>
          </a:bodyPr>
          <a:lstStyle>
            <a:lvl1pPr algn="r">
              <a:defRPr sz="800"/>
            </a:lvl1pPr>
          </a:lstStyle>
          <a:p>
            <a:pPr fontAlgn="auto">
              <a:spcBef>
                <a:spcPts val="0"/>
              </a:spcBef>
              <a:spcAft>
                <a:spcPts val="0"/>
              </a:spcAft>
            </a:pPr>
            <a:r>
              <a:rPr lang="en-GB" dirty="0" smtClean="0">
                <a:solidFill>
                  <a:srgbClr val="3C3C3C"/>
                </a:solidFill>
                <a:latin typeface="Trebuchet MS"/>
              </a:rPr>
              <a:t>Commercial in Confidence – Camelot Global Services Limited </a:t>
            </a:r>
            <a:r>
              <a:rPr lang="en-GB" baseline="30000" dirty="0" smtClean="0">
                <a:solidFill>
                  <a:srgbClr val="3C3C3C"/>
                </a:solidFill>
                <a:latin typeface="Trebuchet MS"/>
              </a:rPr>
              <a:t>© </a:t>
            </a:r>
            <a:r>
              <a:rPr lang="en-GB" dirty="0" smtClean="0">
                <a:solidFill>
                  <a:srgbClr val="3C3C3C"/>
                </a:solidFill>
                <a:latin typeface="Trebuchet MS"/>
              </a:rPr>
              <a:t>2013</a:t>
            </a:r>
            <a:endParaRPr lang="en-GB" baseline="30000" dirty="0">
              <a:solidFill>
                <a:srgbClr val="3C3C3C"/>
              </a:solidFill>
              <a:latin typeface="Trebuchet MS"/>
            </a:endParaRPr>
          </a:p>
        </p:txBody>
      </p:sp>
      <p:sp>
        <p:nvSpPr>
          <p:cNvPr id="1030" name="Rectangle 6"/>
          <p:cNvSpPr>
            <a:spLocks noGrp="1" noChangeArrowheads="1"/>
          </p:cNvSpPr>
          <p:nvPr>
            <p:ph type="sldNum" sz="quarter" idx="4"/>
          </p:nvPr>
        </p:nvSpPr>
        <p:spPr bwMode="auto">
          <a:xfrm>
            <a:off x="8352456" y="6345240"/>
            <a:ext cx="252000" cy="173037"/>
          </a:xfrm>
          <a:prstGeom prst="rect">
            <a:avLst/>
          </a:prstGeom>
          <a:noFill/>
          <a:ln>
            <a:noFill/>
          </a:ln>
          <a:effectLst/>
          <a:extLst/>
        </p:spPr>
        <p:txBody>
          <a:bodyPr vert="horz" wrap="square" lIns="0" tIns="0" rIns="0" bIns="0" numCol="1" anchor="ctr" anchorCtr="0" compatLnSpc="1">
            <a:prstTxWarp prst="textNoShape">
              <a:avLst/>
            </a:prstTxWarp>
          </a:bodyPr>
          <a:lstStyle>
            <a:lvl1pPr algn="r">
              <a:defRPr sz="800"/>
            </a:lvl1pPr>
          </a:lstStyle>
          <a:p>
            <a:pPr fontAlgn="auto">
              <a:spcBef>
                <a:spcPts val="0"/>
              </a:spcBef>
              <a:spcAft>
                <a:spcPts val="0"/>
              </a:spcAft>
            </a:pPr>
            <a:fld id="{98B812AE-CA42-4E1E-952A-1A0DA43F020D}" type="slidenum">
              <a:rPr lang="en-GB" smtClean="0">
                <a:solidFill>
                  <a:srgbClr val="3C3C3C"/>
                </a:solidFill>
                <a:latin typeface="Trebuchet MS"/>
              </a:rPr>
              <a:pPr fontAlgn="auto">
                <a:spcBef>
                  <a:spcPts val="0"/>
                </a:spcBef>
                <a:spcAft>
                  <a:spcPts val="0"/>
                </a:spcAft>
              </a:pPr>
              <a:t>‹#›</a:t>
            </a:fld>
            <a:endParaRPr lang="en-GB" dirty="0">
              <a:solidFill>
                <a:srgbClr val="3C3C3C"/>
              </a:solidFill>
              <a:latin typeface="Trebuchet MS"/>
            </a:endParaRPr>
          </a:p>
        </p:txBody>
      </p:sp>
      <p:sp>
        <p:nvSpPr>
          <p:cNvPr id="2" name="Line 9"/>
          <p:cNvSpPr>
            <a:spLocks noChangeShapeType="1"/>
          </p:cNvSpPr>
          <p:nvPr/>
        </p:nvSpPr>
        <p:spPr bwMode="auto">
          <a:xfrm>
            <a:off x="1331639" y="6316663"/>
            <a:ext cx="7272611" cy="0"/>
          </a:xfrm>
          <a:prstGeom prst="line">
            <a:avLst/>
          </a:prstGeom>
          <a:noFill/>
          <a:ln w="3175">
            <a:solidFill>
              <a:schemeClr val="tx1"/>
            </a:solidFill>
            <a:round/>
            <a:headEnd/>
            <a:tailEnd/>
          </a:ln>
          <a:effectLst/>
        </p:spPr>
        <p:txBody>
          <a:bodyPr/>
          <a:lstStyle/>
          <a:p>
            <a:pPr fontAlgn="auto">
              <a:spcBef>
                <a:spcPts val="0"/>
              </a:spcBef>
              <a:spcAft>
                <a:spcPts val="0"/>
              </a:spcAft>
              <a:defRPr/>
            </a:pPr>
            <a:endParaRPr lang="en-GB" dirty="0">
              <a:solidFill>
                <a:srgbClr val="3C3C3C"/>
              </a:solidFill>
              <a:latin typeface="Trebuchet MS"/>
            </a:endParaRPr>
          </a:p>
        </p:txBody>
      </p:sp>
      <p:sp>
        <p:nvSpPr>
          <p:cNvPr id="7175" name="Rectangle 3"/>
          <p:cNvSpPr>
            <a:spLocks noGrp="1" noChangeArrowheads="1"/>
          </p:cNvSpPr>
          <p:nvPr>
            <p:ph type="body" idx="1"/>
          </p:nvPr>
        </p:nvSpPr>
        <p:spPr bwMode="auto">
          <a:xfrm>
            <a:off x="539750" y="1600202"/>
            <a:ext cx="8064500" cy="45259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pic>
        <p:nvPicPr>
          <p:cNvPr id="9" name="Picture 8"/>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30858" y="5805869"/>
            <a:ext cx="981275" cy="802516"/>
          </a:xfrm>
          <a:prstGeom prst="rect">
            <a:avLst/>
          </a:prstGeom>
        </p:spPr>
      </p:pic>
    </p:spTree>
    <p:extLst>
      <p:ext uri="{BB962C8B-B14F-4D97-AF65-F5344CB8AC3E}">
        <p14:creationId xmlns:p14="http://schemas.microsoft.com/office/powerpoint/2010/main" val="3218004447"/>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fade">
                                      <p:cBhvr>
                                        <p:cTn id="7" dur="1000"/>
                                        <p:tgtEl>
                                          <p:spTgt spid="7171"/>
                                        </p:tgtEl>
                                      </p:cBhvr>
                                    </p:animEffect>
                                  </p:childTnLst>
                                </p:cTn>
                              </p:par>
                              <p:par>
                                <p:cTn id="8" presetID="35" presetClass="path" presetSubtype="0" accel="50000" decel="50000" fill="hold" grpId="1" nodeType="withEffect">
                                  <p:stCondLst>
                                    <p:cond delay="0"/>
                                  </p:stCondLst>
                                  <p:childTnLst>
                                    <p:animMotion origin="layout" path="M 0.04722 -3.48913E-6 L 0 -3.48913E-6 " pathEditMode="relative" rAng="0" ptsTypes="AA">
                                      <p:cBhvr>
                                        <p:cTn id="9" dur="1000" fill="hold"/>
                                        <p:tgtEl>
                                          <p:spTgt spid="7171"/>
                                        </p:tgtEl>
                                        <p:attrNameLst>
                                          <p:attrName>ppt_x</p:attrName>
                                          <p:attrName>ppt_y</p:attrName>
                                        </p:attrNameLst>
                                      </p:cBhvr>
                                      <p:rCtr x="-24"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p:bldP spid="7171" grpId="1"/>
    </p:bldLst>
  </p:timing>
  <p:hf hdr="0" dt="0"/>
  <p:txStyles>
    <p:titleStyle>
      <a:lvl1pPr algn="l" rtl="0" eaLnBrk="1" fontAlgn="base" hangingPunct="1">
        <a:spcBef>
          <a:spcPct val="0"/>
        </a:spcBef>
        <a:spcAft>
          <a:spcPct val="0"/>
        </a:spcAft>
        <a:defRPr sz="3000">
          <a:solidFill>
            <a:schemeClr val="bg1"/>
          </a:solidFill>
          <a:latin typeface="+mj-lt"/>
          <a:ea typeface="+mj-ea"/>
          <a:cs typeface="+mj-cs"/>
        </a:defRPr>
      </a:lvl1pPr>
      <a:lvl2pPr algn="l" rtl="0" eaLnBrk="1" fontAlgn="base" hangingPunct="1">
        <a:spcBef>
          <a:spcPct val="0"/>
        </a:spcBef>
        <a:spcAft>
          <a:spcPct val="0"/>
        </a:spcAft>
        <a:defRPr sz="3000">
          <a:solidFill>
            <a:schemeClr val="bg1"/>
          </a:solidFill>
          <a:latin typeface="Trebuchet MS" pitchFamily="34" charset="0"/>
          <a:cs typeface="Arial" pitchFamily="34" charset="0"/>
        </a:defRPr>
      </a:lvl2pPr>
      <a:lvl3pPr algn="l" rtl="0" eaLnBrk="1" fontAlgn="base" hangingPunct="1">
        <a:spcBef>
          <a:spcPct val="0"/>
        </a:spcBef>
        <a:spcAft>
          <a:spcPct val="0"/>
        </a:spcAft>
        <a:defRPr sz="3000">
          <a:solidFill>
            <a:schemeClr val="bg1"/>
          </a:solidFill>
          <a:latin typeface="Trebuchet MS" pitchFamily="34" charset="0"/>
          <a:cs typeface="Arial" pitchFamily="34" charset="0"/>
        </a:defRPr>
      </a:lvl3pPr>
      <a:lvl4pPr algn="l" rtl="0" eaLnBrk="1" fontAlgn="base" hangingPunct="1">
        <a:spcBef>
          <a:spcPct val="0"/>
        </a:spcBef>
        <a:spcAft>
          <a:spcPct val="0"/>
        </a:spcAft>
        <a:defRPr sz="3000">
          <a:solidFill>
            <a:schemeClr val="bg1"/>
          </a:solidFill>
          <a:latin typeface="Trebuchet MS" pitchFamily="34" charset="0"/>
          <a:cs typeface="Arial" pitchFamily="34" charset="0"/>
        </a:defRPr>
      </a:lvl4pPr>
      <a:lvl5pPr algn="l" rtl="0" eaLnBrk="1" fontAlgn="base" hangingPunct="1">
        <a:spcBef>
          <a:spcPct val="0"/>
        </a:spcBef>
        <a:spcAft>
          <a:spcPct val="0"/>
        </a:spcAft>
        <a:defRPr sz="3000">
          <a:solidFill>
            <a:schemeClr val="bg1"/>
          </a:solidFill>
          <a:latin typeface="Trebuchet MS" pitchFamily="34" charset="0"/>
          <a:cs typeface="Arial" pitchFamily="34" charset="0"/>
        </a:defRPr>
      </a:lvl5pPr>
      <a:lvl6pPr marL="457200" algn="l" rtl="0" eaLnBrk="1" fontAlgn="base" hangingPunct="1">
        <a:spcBef>
          <a:spcPct val="0"/>
        </a:spcBef>
        <a:spcAft>
          <a:spcPct val="0"/>
        </a:spcAft>
        <a:defRPr sz="3000">
          <a:solidFill>
            <a:schemeClr val="bg1"/>
          </a:solidFill>
          <a:latin typeface="Trebuchet MS" pitchFamily="34" charset="0"/>
          <a:cs typeface="Arial" pitchFamily="34" charset="0"/>
        </a:defRPr>
      </a:lvl6pPr>
      <a:lvl7pPr marL="914400" algn="l" rtl="0" eaLnBrk="1" fontAlgn="base" hangingPunct="1">
        <a:spcBef>
          <a:spcPct val="0"/>
        </a:spcBef>
        <a:spcAft>
          <a:spcPct val="0"/>
        </a:spcAft>
        <a:defRPr sz="3000">
          <a:solidFill>
            <a:schemeClr val="bg1"/>
          </a:solidFill>
          <a:latin typeface="Trebuchet MS" pitchFamily="34" charset="0"/>
          <a:cs typeface="Arial" pitchFamily="34" charset="0"/>
        </a:defRPr>
      </a:lvl7pPr>
      <a:lvl8pPr marL="1371600" algn="l" rtl="0" eaLnBrk="1" fontAlgn="base" hangingPunct="1">
        <a:spcBef>
          <a:spcPct val="0"/>
        </a:spcBef>
        <a:spcAft>
          <a:spcPct val="0"/>
        </a:spcAft>
        <a:defRPr sz="3000">
          <a:solidFill>
            <a:schemeClr val="bg1"/>
          </a:solidFill>
          <a:latin typeface="Trebuchet MS" pitchFamily="34" charset="0"/>
          <a:cs typeface="Arial" pitchFamily="34" charset="0"/>
        </a:defRPr>
      </a:lvl8pPr>
      <a:lvl9pPr marL="1828800" algn="l" rtl="0" eaLnBrk="1" fontAlgn="base" hangingPunct="1">
        <a:spcBef>
          <a:spcPct val="0"/>
        </a:spcBef>
        <a:spcAft>
          <a:spcPct val="0"/>
        </a:spcAft>
        <a:defRPr sz="3000">
          <a:solidFill>
            <a:schemeClr val="bg1"/>
          </a:solidFill>
          <a:latin typeface="Trebuchet MS" pitchFamily="34" charset="0"/>
          <a:cs typeface="Arial" pitchFamily="34" charset="0"/>
        </a:defRPr>
      </a:lvl9pPr>
    </p:titleStyle>
    <p:bodyStyle>
      <a:lvl1pPr marL="342900" indent="-342900" algn="l" rtl="0" eaLnBrk="1" fontAlgn="base" hangingPunct="1">
        <a:spcBef>
          <a:spcPct val="20000"/>
        </a:spcBef>
        <a:spcAft>
          <a:spcPct val="0"/>
        </a:spcAft>
        <a:buClr>
          <a:schemeClr val="tx2"/>
        </a:buClr>
        <a:defRPr sz="2000">
          <a:solidFill>
            <a:schemeClr val="tx1"/>
          </a:solidFill>
          <a:latin typeface="+mn-lt"/>
          <a:ea typeface="+mn-ea"/>
          <a:cs typeface="+mn-cs"/>
        </a:defRPr>
      </a:lvl1pPr>
      <a:lvl2pPr marL="352425" indent="-350838" algn="l" rtl="0" eaLnBrk="1" fontAlgn="base" hangingPunct="1">
        <a:spcBef>
          <a:spcPct val="20000"/>
        </a:spcBef>
        <a:spcAft>
          <a:spcPct val="0"/>
        </a:spcAft>
        <a:buClr>
          <a:schemeClr val="tx2"/>
        </a:buClr>
        <a:buChar char="•"/>
        <a:defRPr sz="2000">
          <a:solidFill>
            <a:schemeClr val="tx1"/>
          </a:solidFill>
          <a:latin typeface="+mn-lt"/>
          <a:cs typeface="+mn-cs"/>
        </a:defRPr>
      </a:lvl2pPr>
      <a:lvl3pPr marL="715963" indent="-361950" algn="l" rtl="0" eaLnBrk="1" fontAlgn="base" hangingPunct="1">
        <a:spcBef>
          <a:spcPct val="20000"/>
        </a:spcBef>
        <a:spcAft>
          <a:spcPct val="0"/>
        </a:spcAft>
        <a:buClr>
          <a:schemeClr val="tx2"/>
        </a:buClr>
        <a:buChar char="•"/>
        <a:defRPr>
          <a:solidFill>
            <a:schemeClr val="tx1"/>
          </a:solidFill>
          <a:latin typeface="+mn-lt"/>
          <a:cs typeface="+mn-cs"/>
        </a:defRPr>
      </a:lvl3pPr>
      <a:lvl4pPr marL="1066800" indent="-349250" algn="l" rtl="0" eaLnBrk="1" fontAlgn="base" hangingPunct="1">
        <a:spcBef>
          <a:spcPct val="20000"/>
        </a:spcBef>
        <a:spcAft>
          <a:spcPct val="0"/>
        </a:spcAft>
        <a:buClr>
          <a:schemeClr val="tx2"/>
        </a:buClr>
        <a:buChar char="•"/>
        <a:defRPr sz="1600">
          <a:solidFill>
            <a:schemeClr val="tx1"/>
          </a:solidFill>
          <a:latin typeface="+mn-lt"/>
          <a:cs typeface="+mn-cs"/>
        </a:defRPr>
      </a:lvl4pPr>
      <a:lvl5pPr marL="1447800" indent="-371475" algn="l" rtl="0" eaLnBrk="1" fontAlgn="base" hangingPunct="1">
        <a:spcBef>
          <a:spcPct val="20000"/>
        </a:spcBef>
        <a:spcAft>
          <a:spcPct val="0"/>
        </a:spcAft>
        <a:buClr>
          <a:schemeClr val="tx2"/>
        </a:buClr>
        <a:buChar char="•"/>
        <a:defRPr sz="1400">
          <a:solidFill>
            <a:schemeClr val="tx1"/>
          </a:solidFill>
          <a:latin typeface="+mn-lt"/>
          <a:cs typeface="+mn-cs"/>
        </a:defRPr>
      </a:lvl5pPr>
      <a:lvl6pPr marL="1905000" indent="-371475" algn="l" rtl="0" eaLnBrk="1" fontAlgn="base" hangingPunct="1">
        <a:spcBef>
          <a:spcPct val="20000"/>
        </a:spcBef>
        <a:spcAft>
          <a:spcPct val="0"/>
        </a:spcAft>
        <a:buClr>
          <a:schemeClr val="tx2"/>
        </a:buClr>
        <a:buChar char="•"/>
        <a:defRPr sz="1400">
          <a:solidFill>
            <a:schemeClr val="tx1"/>
          </a:solidFill>
          <a:latin typeface="+mn-lt"/>
          <a:cs typeface="+mn-cs"/>
        </a:defRPr>
      </a:lvl6pPr>
      <a:lvl7pPr marL="2362200" indent="-371475" algn="l" rtl="0" eaLnBrk="1" fontAlgn="base" hangingPunct="1">
        <a:spcBef>
          <a:spcPct val="20000"/>
        </a:spcBef>
        <a:spcAft>
          <a:spcPct val="0"/>
        </a:spcAft>
        <a:buClr>
          <a:schemeClr val="tx2"/>
        </a:buClr>
        <a:buChar char="•"/>
        <a:defRPr sz="1400">
          <a:solidFill>
            <a:schemeClr val="tx1"/>
          </a:solidFill>
          <a:latin typeface="+mn-lt"/>
          <a:cs typeface="+mn-cs"/>
        </a:defRPr>
      </a:lvl7pPr>
      <a:lvl8pPr marL="2819400" indent="-371475" algn="l" rtl="0" eaLnBrk="1" fontAlgn="base" hangingPunct="1">
        <a:spcBef>
          <a:spcPct val="20000"/>
        </a:spcBef>
        <a:spcAft>
          <a:spcPct val="0"/>
        </a:spcAft>
        <a:buClr>
          <a:schemeClr val="tx2"/>
        </a:buClr>
        <a:buChar char="•"/>
        <a:defRPr sz="1400">
          <a:solidFill>
            <a:schemeClr val="tx1"/>
          </a:solidFill>
          <a:latin typeface="+mn-lt"/>
          <a:cs typeface="+mn-cs"/>
        </a:defRPr>
      </a:lvl8pPr>
      <a:lvl9pPr marL="3276600" indent="-371475" algn="l" rtl="0" eaLnBrk="1" fontAlgn="base" hangingPunct="1">
        <a:spcBef>
          <a:spcPct val="20000"/>
        </a:spcBef>
        <a:spcAft>
          <a:spcPct val="0"/>
        </a:spcAft>
        <a:buClr>
          <a:schemeClr val="tx2"/>
        </a:buClr>
        <a:buChar char="•"/>
        <a:defRPr sz="1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9713" y="1230316"/>
            <a:ext cx="6305550" cy="1114425"/>
          </a:xfrm>
          <a:prstGeom prst="rect">
            <a:avLst/>
          </a:prstGeom>
        </p:spPr>
        <p:txBody>
          <a:bodyPr vert="horz" lIns="35983" tIns="0" rIns="35983" bIns="35983" rtlCol="0" anchor="t" anchorCtr="0">
            <a:noAutofit/>
          </a:bodyPr>
          <a:lstStyle/>
          <a:p>
            <a:r>
              <a:rPr lang="en-US" smtClean="0"/>
              <a:t>Click to edit Master title style</a:t>
            </a:r>
            <a:endParaRPr lang="en-GB" dirty="0"/>
          </a:p>
        </p:txBody>
      </p:sp>
      <p:sp>
        <p:nvSpPr>
          <p:cNvPr id="46083" name="Text Placeholder 2"/>
          <p:cNvSpPr>
            <a:spLocks noGrp="1"/>
          </p:cNvSpPr>
          <p:nvPr>
            <p:ph type="body" idx="1"/>
          </p:nvPr>
        </p:nvSpPr>
        <p:spPr bwMode="auto">
          <a:xfrm>
            <a:off x="329713" y="2528888"/>
            <a:ext cx="6305550" cy="4043362"/>
          </a:xfrm>
          <a:prstGeom prst="rect">
            <a:avLst/>
          </a:prstGeom>
          <a:noFill/>
          <a:ln w="9525">
            <a:noFill/>
            <a:miter lim="800000"/>
            <a:headEnd/>
            <a:tailEnd/>
          </a:ln>
        </p:spPr>
        <p:txBody>
          <a:bodyPr vert="horz" wrap="square" lIns="35983" tIns="0" rIns="35983" bIns="0" numCol="1" anchor="t" anchorCtr="0" compatLnSpc="1">
            <a:prstTxWarp prst="textNoShape">
              <a:avLst/>
            </a:prstTxWarp>
          </a:bodyPr>
          <a:lstStyle/>
          <a:p>
            <a:pPr lvl="0"/>
            <a:endParaRPr lang="en-GB" smtClean="0"/>
          </a:p>
        </p:txBody>
      </p:sp>
      <p:sp>
        <p:nvSpPr>
          <p:cNvPr id="10" name="Rectangle 9"/>
          <p:cNvSpPr/>
          <p:nvPr/>
        </p:nvSpPr>
        <p:spPr>
          <a:xfrm>
            <a:off x="247652" y="260352"/>
            <a:ext cx="867460" cy="276959"/>
          </a:xfrm>
          <a:prstGeom prst="rect">
            <a:avLst/>
          </a:prstGeom>
        </p:spPr>
        <p:txBody>
          <a:bodyPr wrap="none" lIns="91398" tIns="45700" rIns="91398" bIns="45700">
            <a:spAutoFit/>
          </a:bodyPr>
          <a:lstStyle/>
          <a:p>
            <a:pPr fontAlgn="auto">
              <a:spcBef>
                <a:spcPts val="0"/>
              </a:spcBef>
              <a:spcAft>
                <a:spcPts val="0"/>
              </a:spcAft>
              <a:defRPr/>
            </a:pPr>
            <a:r>
              <a:rPr lang="en-US" sz="1200" b="1" spc="-150" dirty="0">
                <a:solidFill>
                  <a:prstClr val="black"/>
                </a:solidFill>
                <a:latin typeface="Arial"/>
                <a:cs typeface="Arial"/>
              </a:rPr>
              <a:t>AMV </a:t>
            </a:r>
            <a:r>
              <a:rPr lang="en-US" sz="1200" b="1" spc="-150" dirty="0">
                <a:solidFill>
                  <a:srgbClr val="FF0000"/>
                </a:solidFill>
                <a:latin typeface="Arial"/>
                <a:cs typeface="Arial"/>
              </a:rPr>
              <a:t>BBDO</a:t>
            </a:r>
          </a:p>
        </p:txBody>
      </p:sp>
      <p:cxnSp>
        <p:nvCxnSpPr>
          <p:cNvPr id="7" name="Straight Connector 6"/>
          <p:cNvCxnSpPr/>
          <p:nvPr/>
        </p:nvCxnSpPr>
        <p:spPr>
          <a:xfrm>
            <a:off x="225669" y="1125538"/>
            <a:ext cx="8682404" cy="0"/>
          </a:xfrm>
          <a:prstGeom prst="line">
            <a:avLst/>
          </a:prstGeom>
          <a:ln w="3175" cmpd="sng">
            <a:solidFill>
              <a:schemeClr val="accent2"/>
            </a:solidFill>
          </a:ln>
        </p:spPr>
        <p:style>
          <a:lnRef idx="1">
            <a:schemeClr val="dk1"/>
          </a:lnRef>
          <a:fillRef idx="0">
            <a:schemeClr val="dk1"/>
          </a:fillRef>
          <a:effectRef idx="0">
            <a:schemeClr val="dk1"/>
          </a:effectRef>
          <a:fontRef idx="minor">
            <a:schemeClr val="tx1"/>
          </a:fontRef>
        </p:style>
      </p:cxnSp>
      <p:sp>
        <p:nvSpPr>
          <p:cNvPr id="4" name="Slide Number Placeholder 3"/>
          <p:cNvSpPr>
            <a:spLocks noGrp="1"/>
          </p:cNvSpPr>
          <p:nvPr>
            <p:ph type="sldNum" sz="quarter" idx="4"/>
          </p:nvPr>
        </p:nvSpPr>
        <p:spPr>
          <a:xfrm>
            <a:off x="8289681" y="292100"/>
            <a:ext cx="521677" cy="230188"/>
          </a:xfrm>
          <a:prstGeom prst="rect">
            <a:avLst/>
          </a:prstGeom>
        </p:spPr>
        <p:txBody>
          <a:bodyPr wrap="square" lIns="91398" tIns="45700" rIns="91398" bIns="45700">
            <a:spAutoFit/>
          </a:bodyPr>
          <a:lstStyle>
            <a:lvl1pPr algn="r" fontAlgn="auto">
              <a:spcBef>
                <a:spcPts val="0"/>
              </a:spcBef>
              <a:spcAft>
                <a:spcPts val="0"/>
              </a:spcAft>
              <a:defRPr lang="en-GB" sz="900" b="0" spc="-100" baseline="0">
                <a:solidFill>
                  <a:schemeClr val="accent6">
                    <a:lumMod val="75000"/>
                  </a:schemeClr>
                </a:solidFill>
                <a:latin typeface="Arial"/>
                <a:cs typeface="Arial"/>
              </a:defRPr>
            </a:lvl1pPr>
          </a:lstStyle>
          <a:p>
            <a:pPr>
              <a:defRPr/>
            </a:pPr>
            <a:fld id="{86D557B3-823B-46C2-98A8-051C7A68DD5F}" type="slidenum">
              <a:rPr>
                <a:solidFill>
                  <a:srgbClr val="D9D9D9">
                    <a:lumMod val="75000"/>
                  </a:srgbClr>
                </a:solidFill>
              </a:rPr>
              <a:pPr>
                <a:defRPr/>
              </a:pPr>
              <a:t>‹#›</a:t>
            </a:fld>
            <a:endParaRPr dirty="0">
              <a:solidFill>
                <a:srgbClr val="D9D9D9">
                  <a:lumMod val="75000"/>
                </a:srgbClr>
              </a:solidFill>
            </a:endParaRPr>
          </a:p>
        </p:txBody>
      </p:sp>
      <p:sp>
        <p:nvSpPr>
          <p:cNvPr id="13" name="Rectangle 12"/>
          <p:cNvSpPr/>
          <p:nvPr/>
        </p:nvSpPr>
        <p:spPr>
          <a:xfrm>
            <a:off x="2379785" y="260353"/>
            <a:ext cx="2644550" cy="276959"/>
          </a:xfrm>
          <a:prstGeom prst="rect">
            <a:avLst/>
          </a:prstGeom>
        </p:spPr>
        <p:txBody>
          <a:bodyPr wrap="none" lIns="91398" tIns="45700" rIns="91398" bIns="45700">
            <a:spAutoFit/>
          </a:bodyPr>
          <a:lstStyle/>
          <a:p>
            <a:pPr fontAlgn="auto">
              <a:spcBef>
                <a:spcPts val="0"/>
              </a:spcBef>
              <a:spcAft>
                <a:spcPts val="0"/>
              </a:spcAft>
              <a:defRPr/>
            </a:pPr>
            <a:r>
              <a:rPr lang="en-US" sz="1200" b="1" spc="-60" dirty="0" smtClean="0">
                <a:solidFill>
                  <a:prstClr val="black"/>
                </a:solidFill>
                <a:latin typeface="Arial"/>
                <a:cs typeface="Arial"/>
              </a:rPr>
              <a:t>Camelot </a:t>
            </a:r>
            <a:r>
              <a:rPr lang="en-US" sz="1200" b="1" spc="-60" dirty="0">
                <a:solidFill>
                  <a:prstClr val="black"/>
                </a:solidFill>
                <a:latin typeface="Arial"/>
                <a:cs typeface="Arial"/>
              </a:rPr>
              <a:t>– Communications planning</a:t>
            </a:r>
          </a:p>
        </p:txBody>
      </p:sp>
      <p:sp>
        <p:nvSpPr>
          <p:cNvPr id="14" name="Rectangle 13"/>
          <p:cNvSpPr/>
          <p:nvPr/>
        </p:nvSpPr>
        <p:spPr>
          <a:xfrm>
            <a:off x="6604489" y="260352"/>
            <a:ext cx="996342" cy="276959"/>
          </a:xfrm>
          <a:prstGeom prst="rect">
            <a:avLst/>
          </a:prstGeom>
        </p:spPr>
        <p:txBody>
          <a:bodyPr wrap="none" lIns="91398" tIns="45700" rIns="91398" bIns="45700">
            <a:spAutoFit/>
          </a:bodyPr>
          <a:lstStyle/>
          <a:p>
            <a:pPr fontAlgn="auto">
              <a:spcBef>
                <a:spcPts val="0"/>
              </a:spcBef>
              <a:spcAft>
                <a:spcPts val="0"/>
              </a:spcAft>
              <a:defRPr/>
            </a:pPr>
            <a:fld id="{579DC608-BAA6-4C45-8490-F5E2A973E730}" type="datetime4">
              <a:rPr lang="en-GB" sz="1200" b="1" spc="-60">
                <a:solidFill>
                  <a:prstClr val="black"/>
                </a:solidFill>
                <a:latin typeface="Arial"/>
                <a:cs typeface="Arial"/>
              </a:rPr>
              <a:pPr fontAlgn="auto">
                <a:spcBef>
                  <a:spcPts val="0"/>
                </a:spcBef>
                <a:spcAft>
                  <a:spcPts val="0"/>
                </a:spcAft>
                <a:defRPr/>
              </a:pPr>
              <a:t>30 March 2015</a:t>
            </a:fld>
            <a:endParaRPr lang="en-US" sz="1200" b="1" spc="-60" dirty="0">
              <a:solidFill>
                <a:prstClr val="black"/>
              </a:solidFill>
              <a:latin typeface="Arial"/>
              <a:cs typeface="Arial"/>
            </a:endParaRPr>
          </a:p>
        </p:txBody>
      </p:sp>
      <p:pic>
        <p:nvPicPr>
          <p:cNvPr id="3" name="Picture 2"/>
          <p:cNvPicPr>
            <a:picLocks noChangeAspect="1"/>
          </p:cNvPicPr>
          <p:nvPr/>
        </p:nvPicPr>
        <p:blipFill>
          <a:blip r:embed="rId23" cstate="print"/>
          <a:stretch>
            <a:fillRect/>
          </a:stretch>
        </p:blipFill>
        <p:spPr>
          <a:xfrm>
            <a:off x="1077269" y="308179"/>
            <a:ext cx="692499" cy="181300"/>
          </a:xfrm>
          <a:prstGeom prst="rect">
            <a:avLst/>
          </a:prstGeom>
        </p:spPr>
      </p:pic>
    </p:spTree>
    <p:extLst>
      <p:ext uri="{BB962C8B-B14F-4D97-AF65-F5344CB8AC3E}">
        <p14:creationId xmlns:p14="http://schemas.microsoft.com/office/powerpoint/2010/main" val="4284945753"/>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 id="2147483747" r:id="rId13"/>
    <p:sldLayoutId id="2147483748" r:id="rId14"/>
    <p:sldLayoutId id="2147483749" r:id="rId15"/>
    <p:sldLayoutId id="2147483750" r:id="rId16"/>
    <p:sldLayoutId id="2147483751" r:id="rId17"/>
    <p:sldLayoutId id="2147483752" r:id="rId18"/>
    <p:sldLayoutId id="2147483753" r:id="rId19"/>
    <p:sldLayoutId id="2147483754" r:id="rId20"/>
    <p:sldLayoutId id="2147483755" r:id="rId21"/>
  </p:sldLayoutIdLst>
  <p:transition spd="med">
    <p:fade/>
  </p:transition>
  <p:timing>
    <p:tnLst>
      <p:par>
        <p:cTn id="1" dur="indefinite" restart="never" nodeType="tmRoot"/>
      </p:par>
    </p:tnLst>
  </p:timing>
  <p:hf hdr="0" ftr="0" dt="0"/>
  <p:txStyles>
    <p:titleStyle>
      <a:lvl1pPr algn="l" defTabSz="912813" rtl="0" eaLnBrk="0" fontAlgn="base" hangingPunct="0">
        <a:lnSpc>
          <a:spcPct val="80000"/>
        </a:lnSpc>
        <a:spcBef>
          <a:spcPct val="0"/>
        </a:spcBef>
        <a:spcAft>
          <a:spcPct val="0"/>
        </a:spcAft>
        <a:defRPr sz="5400" b="1" kern="1200" spc="-300">
          <a:solidFill>
            <a:schemeClr val="tx1"/>
          </a:solidFill>
          <a:latin typeface="Arial" pitchFamily="34" charset="0"/>
          <a:ea typeface="+mj-ea"/>
          <a:cs typeface="Arial" pitchFamily="34" charset="0"/>
        </a:defRPr>
      </a:lvl1pPr>
      <a:lvl2pPr algn="l" defTabSz="912813" rtl="0" eaLnBrk="0" fontAlgn="base" hangingPunct="0">
        <a:lnSpc>
          <a:spcPct val="80000"/>
        </a:lnSpc>
        <a:spcBef>
          <a:spcPct val="0"/>
        </a:spcBef>
        <a:spcAft>
          <a:spcPct val="0"/>
        </a:spcAft>
        <a:defRPr sz="5400" b="1">
          <a:solidFill>
            <a:schemeClr val="tx1"/>
          </a:solidFill>
          <a:latin typeface="Arial" charset="0"/>
          <a:cs typeface="Arial" charset="0"/>
        </a:defRPr>
      </a:lvl2pPr>
      <a:lvl3pPr algn="l" defTabSz="912813" rtl="0" eaLnBrk="0" fontAlgn="base" hangingPunct="0">
        <a:lnSpc>
          <a:spcPct val="80000"/>
        </a:lnSpc>
        <a:spcBef>
          <a:spcPct val="0"/>
        </a:spcBef>
        <a:spcAft>
          <a:spcPct val="0"/>
        </a:spcAft>
        <a:defRPr sz="5400" b="1">
          <a:solidFill>
            <a:schemeClr val="tx1"/>
          </a:solidFill>
          <a:latin typeface="Arial" charset="0"/>
          <a:cs typeface="Arial" charset="0"/>
        </a:defRPr>
      </a:lvl3pPr>
      <a:lvl4pPr algn="l" defTabSz="912813" rtl="0" eaLnBrk="0" fontAlgn="base" hangingPunct="0">
        <a:lnSpc>
          <a:spcPct val="80000"/>
        </a:lnSpc>
        <a:spcBef>
          <a:spcPct val="0"/>
        </a:spcBef>
        <a:spcAft>
          <a:spcPct val="0"/>
        </a:spcAft>
        <a:defRPr sz="5400" b="1">
          <a:solidFill>
            <a:schemeClr val="tx1"/>
          </a:solidFill>
          <a:latin typeface="Arial" charset="0"/>
          <a:cs typeface="Arial" charset="0"/>
        </a:defRPr>
      </a:lvl4pPr>
      <a:lvl5pPr algn="l" defTabSz="912813" rtl="0" eaLnBrk="0" fontAlgn="base" hangingPunct="0">
        <a:lnSpc>
          <a:spcPct val="80000"/>
        </a:lnSpc>
        <a:spcBef>
          <a:spcPct val="0"/>
        </a:spcBef>
        <a:spcAft>
          <a:spcPct val="0"/>
        </a:spcAft>
        <a:defRPr sz="5400" b="1">
          <a:solidFill>
            <a:schemeClr val="tx1"/>
          </a:solidFill>
          <a:latin typeface="Arial" charset="0"/>
          <a:cs typeface="Arial" charset="0"/>
        </a:defRPr>
      </a:lvl5pPr>
      <a:lvl6pPr marL="457200" algn="l" defTabSz="912813" rtl="0" fontAlgn="base">
        <a:lnSpc>
          <a:spcPct val="80000"/>
        </a:lnSpc>
        <a:spcBef>
          <a:spcPct val="0"/>
        </a:spcBef>
        <a:spcAft>
          <a:spcPct val="0"/>
        </a:spcAft>
        <a:defRPr sz="5400" b="1">
          <a:solidFill>
            <a:schemeClr val="tx1"/>
          </a:solidFill>
          <a:latin typeface="Arial" charset="0"/>
          <a:cs typeface="Arial" charset="0"/>
        </a:defRPr>
      </a:lvl6pPr>
      <a:lvl7pPr marL="914400" algn="l" defTabSz="912813" rtl="0" fontAlgn="base">
        <a:lnSpc>
          <a:spcPct val="80000"/>
        </a:lnSpc>
        <a:spcBef>
          <a:spcPct val="0"/>
        </a:spcBef>
        <a:spcAft>
          <a:spcPct val="0"/>
        </a:spcAft>
        <a:defRPr sz="5400" b="1">
          <a:solidFill>
            <a:schemeClr val="tx1"/>
          </a:solidFill>
          <a:latin typeface="Arial" charset="0"/>
          <a:cs typeface="Arial" charset="0"/>
        </a:defRPr>
      </a:lvl7pPr>
      <a:lvl8pPr marL="1371600" algn="l" defTabSz="912813" rtl="0" fontAlgn="base">
        <a:lnSpc>
          <a:spcPct val="80000"/>
        </a:lnSpc>
        <a:spcBef>
          <a:spcPct val="0"/>
        </a:spcBef>
        <a:spcAft>
          <a:spcPct val="0"/>
        </a:spcAft>
        <a:defRPr sz="5400" b="1">
          <a:solidFill>
            <a:schemeClr val="tx1"/>
          </a:solidFill>
          <a:latin typeface="Arial" charset="0"/>
          <a:cs typeface="Arial" charset="0"/>
        </a:defRPr>
      </a:lvl8pPr>
      <a:lvl9pPr marL="1828800" algn="l" defTabSz="912813" rtl="0" fontAlgn="base">
        <a:lnSpc>
          <a:spcPct val="80000"/>
        </a:lnSpc>
        <a:spcBef>
          <a:spcPct val="0"/>
        </a:spcBef>
        <a:spcAft>
          <a:spcPct val="0"/>
        </a:spcAft>
        <a:defRPr sz="5400" b="1">
          <a:solidFill>
            <a:schemeClr val="tx1"/>
          </a:solidFill>
          <a:latin typeface="Arial" charset="0"/>
          <a:cs typeface="Arial" charset="0"/>
        </a:defRPr>
      </a:lvl9pPr>
    </p:titleStyle>
    <p:bodyStyle>
      <a:lvl1pPr marL="342900" indent="-342900" algn="l" defTabSz="912813" rtl="0" eaLnBrk="0" fontAlgn="base" hangingPunct="0">
        <a:lnSpc>
          <a:spcPct val="80000"/>
        </a:lnSpc>
        <a:spcBef>
          <a:spcPct val="0"/>
        </a:spcBef>
        <a:spcAft>
          <a:spcPct val="0"/>
        </a:spcAft>
        <a:buFont typeface="Arial" charset="0"/>
        <a:defRPr lang="en-US" sz="1400" b="1" kern="1200" dirty="0">
          <a:solidFill>
            <a:schemeClr val="tx1"/>
          </a:solidFill>
          <a:latin typeface="Arial" pitchFamily="34" charset="0"/>
          <a:ea typeface="+mn-ea"/>
          <a:cs typeface="Arial" pitchFamily="34" charset="0"/>
        </a:defRPr>
      </a:lvl1pPr>
      <a:lvl2pPr marL="539750" indent="-82550" algn="l" defTabSz="912813" rtl="0" eaLnBrk="0" fontAlgn="base" hangingPunct="0">
        <a:spcBef>
          <a:spcPct val="20000"/>
        </a:spcBef>
        <a:spcAft>
          <a:spcPct val="0"/>
        </a:spcAft>
        <a:buFont typeface="Arial" charset="0"/>
        <a:defRPr kern="1200">
          <a:solidFill>
            <a:schemeClr val="tx1"/>
          </a:solidFill>
          <a:latin typeface="Arial" pitchFamily="34" charset="0"/>
          <a:ea typeface="+mn-ea"/>
          <a:cs typeface="Arial" pitchFamily="34" charset="0"/>
        </a:defRPr>
      </a:lvl2pPr>
      <a:lvl3pPr marL="1255713" indent="-341313" algn="l" defTabSz="912813" rtl="0" eaLnBrk="0" fontAlgn="base" hangingPunct="0">
        <a:spcBef>
          <a:spcPct val="20000"/>
        </a:spcBef>
        <a:spcAft>
          <a:spcPct val="0"/>
        </a:spcAft>
        <a:buFont typeface="Arial" charset="0"/>
        <a:defRPr kern="1200">
          <a:solidFill>
            <a:schemeClr val="tx1"/>
          </a:solidFill>
          <a:latin typeface="Arial" pitchFamily="34" charset="0"/>
          <a:ea typeface="+mn-ea"/>
          <a:cs typeface="Arial" pitchFamily="34" charset="0"/>
        </a:defRPr>
      </a:lvl3pPr>
      <a:lvl4pPr marL="1370013" indent="1588" algn="l" defTabSz="912813" rtl="0" eaLnBrk="0" fontAlgn="base" hangingPunct="0">
        <a:spcBef>
          <a:spcPct val="20000"/>
        </a:spcBef>
        <a:spcAft>
          <a:spcPct val="0"/>
        </a:spcAft>
        <a:buFont typeface="Arial" charset="0"/>
        <a:defRPr sz="1000" kern="1200">
          <a:solidFill>
            <a:schemeClr val="tx1"/>
          </a:solidFill>
          <a:latin typeface="+mn-lt"/>
          <a:ea typeface="+mn-ea"/>
          <a:cs typeface="Arial" charset="0"/>
        </a:defRPr>
      </a:lvl4pPr>
      <a:lvl5pPr marL="1827213" indent="1588" algn="l" defTabSz="912813" rtl="0" eaLnBrk="0" fontAlgn="base" hangingPunct="0">
        <a:spcBef>
          <a:spcPct val="20000"/>
        </a:spcBef>
        <a:spcAft>
          <a:spcPct val="0"/>
        </a:spcAft>
        <a:buFont typeface="Arial" charset="0"/>
        <a:defRPr sz="1000" kern="1200">
          <a:solidFill>
            <a:schemeClr val="tx1"/>
          </a:solidFill>
          <a:latin typeface="+mn-lt"/>
          <a:ea typeface="+mn-ea"/>
          <a:cs typeface="Arial" charset="0"/>
        </a:defRPr>
      </a:lvl5pPr>
      <a:lvl6pPr marL="2513448" indent="-228492" algn="l" defTabSz="91398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439" indent="-228492" algn="l" defTabSz="91398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430" indent="-228492" algn="l" defTabSz="91398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420" indent="-228492" algn="l" defTabSz="91398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982" rtl="0" eaLnBrk="1" latinLnBrk="0" hangingPunct="1">
        <a:defRPr sz="1800" kern="1200">
          <a:solidFill>
            <a:schemeClr val="tx1"/>
          </a:solidFill>
          <a:latin typeface="+mn-lt"/>
          <a:ea typeface="+mn-ea"/>
          <a:cs typeface="+mn-cs"/>
        </a:defRPr>
      </a:lvl1pPr>
      <a:lvl2pPr marL="456990" algn="l" defTabSz="913982" rtl="0" eaLnBrk="1" latinLnBrk="0" hangingPunct="1">
        <a:defRPr sz="1800" kern="1200">
          <a:solidFill>
            <a:schemeClr val="tx1"/>
          </a:solidFill>
          <a:latin typeface="+mn-lt"/>
          <a:ea typeface="+mn-ea"/>
          <a:cs typeface="+mn-cs"/>
        </a:defRPr>
      </a:lvl2pPr>
      <a:lvl3pPr marL="913982" algn="l" defTabSz="913982" rtl="0" eaLnBrk="1" latinLnBrk="0" hangingPunct="1">
        <a:defRPr sz="1800" kern="1200">
          <a:solidFill>
            <a:schemeClr val="tx1"/>
          </a:solidFill>
          <a:latin typeface="+mn-lt"/>
          <a:ea typeface="+mn-ea"/>
          <a:cs typeface="+mn-cs"/>
        </a:defRPr>
      </a:lvl3pPr>
      <a:lvl4pPr marL="1370972" algn="l" defTabSz="913982" rtl="0" eaLnBrk="1" latinLnBrk="0" hangingPunct="1">
        <a:defRPr sz="1800" kern="1200">
          <a:solidFill>
            <a:schemeClr val="tx1"/>
          </a:solidFill>
          <a:latin typeface="+mn-lt"/>
          <a:ea typeface="+mn-ea"/>
          <a:cs typeface="+mn-cs"/>
        </a:defRPr>
      </a:lvl4pPr>
      <a:lvl5pPr marL="1827960" algn="l" defTabSz="913982" rtl="0" eaLnBrk="1" latinLnBrk="0" hangingPunct="1">
        <a:defRPr sz="1800" kern="1200">
          <a:solidFill>
            <a:schemeClr val="tx1"/>
          </a:solidFill>
          <a:latin typeface="+mn-lt"/>
          <a:ea typeface="+mn-ea"/>
          <a:cs typeface="+mn-cs"/>
        </a:defRPr>
      </a:lvl5pPr>
      <a:lvl6pPr marL="2284952" algn="l" defTabSz="913982" rtl="0" eaLnBrk="1" latinLnBrk="0" hangingPunct="1">
        <a:defRPr sz="1800" kern="1200">
          <a:solidFill>
            <a:schemeClr val="tx1"/>
          </a:solidFill>
          <a:latin typeface="+mn-lt"/>
          <a:ea typeface="+mn-ea"/>
          <a:cs typeface="+mn-cs"/>
        </a:defRPr>
      </a:lvl6pPr>
      <a:lvl7pPr marL="2741943" algn="l" defTabSz="913982" rtl="0" eaLnBrk="1" latinLnBrk="0" hangingPunct="1">
        <a:defRPr sz="1800" kern="1200">
          <a:solidFill>
            <a:schemeClr val="tx1"/>
          </a:solidFill>
          <a:latin typeface="+mn-lt"/>
          <a:ea typeface="+mn-ea"/>
          <a:cs typeface="+mn-cs"/>
        </a:defRPr>
      </a:lvl7pPr>
      <a:lvl8pPr marL="3198934" algn="l" defTabSz="913982" rtl="0" eaLnBrk="1" latinLnBrk="0" hangingPunct="1">
        <a:defRPr sz="1800" kern="1200">
          <a:solidFill>
            <a:schemeClr val="tx1"/>
          </a:solidFill>
          <a:latin typeface="+mn-lt"/>
          <a:ea typeface="+mn-ea"/>
          <a:cs typeface="+mn-cs"/>
        </a:defRPr>
      </a:lvl8pPr>
      <a:lvl9pPr marL="3655925" algn="l" defTabSz="913982"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9712" y="1230314"/>
            <a:ext cx="6305550" cy="1114425"/>
          </a:xfrm>
          <a:prstGeom prst="rect">
            <a:avLst/>
          </a:prstGeom>
        </p:spPr>
        <p:txBody>
          <a:bodyPr vert="horz" lIns="35983" tIns="0" rIns="35983" bIns="35983" rtlCol="0" anchor="t" anchorCtr="0">
            <a:noAutofit/>
          </a:bodyPr>
          <a:lstStyle/>
          <a:p>
            <a:r>
              <a:rPr lang="en-US" smtClean="0"/>
              <a:t>Click to edit Master title style</a:t>
            </a:r>
            <a:endParaRPr lang="en-GB" dirty="0"/>
          </a:p>
        </p:txBody>
      </p:sp>
      <p:sp>
        <p:nvSpPr>
          <p:cNvPr id="46083" name="Text Placeholder 2"/>
          <p:cNvSpPr>
            <a:spLocks noGrp="1"/>
          </p:cNvSpPr>
          <p:nvPr>
            <p:ph type="body" idx="1"/>
          </p:nvPr>
        </p:nvSpPr>
        <p:spPr bwMode="auto">
          <a:xfrm>
            <a:off x="329712" y="2528888"/>
            <a:ext cx="6305550" cy="4043362"/>
          </a:xfrm>
          <a:prstGeom prst="rect">
            <a:avLst/>
          </a:prstGeom>
          <a:noFill/>
          <a:ln w="9525">
            <a:noFill/>
            <a:miter lim="800000"/>
            <a:headEnd/>
            <a:tailEnd/>
          </a:ln>
        </p:spPr>
        <p:txBody>
          <a:bodyPr vert="horz" wrap="square" lIns="35983" tIns="0" rIns="35983" bIns="0" numCol="1" anchor="t" anchorCtr="0" compatLnSpc="1">
            <a:prstTxWarp prst="textNoShape">
              <a:avLst/>
            </a:prstTxWarp>
          </a:bodyPr>
          <a:lstStyle/>
          <a:p>
            <a:pPr lvl="0"/>
            <a:endParaRPr lang="en-GB" smtClean="0"/>
          </a:p>
        </p:txBody>
      </p:sp>
      <p:sp>
        <p:nvSpPr>
          <p:cNvPr id="10" name="Rectangle 9"/>
          <p:cNvSpPr/>
          <p:nvPr/>
        </p:nvSpPr>
        <p:spPr>
          <a:xfrm>
            <a:off x="247651" y="260350"/>
            <a:ext cx="867460" cy="276959"/>
          </a:xfrm>
          <a:prstGeom prst="rect">
            <a:avLst/>
          </a:prstGeom>
        </p:spPr>
        <p:txBody>
          <a:bodyPr wrap="none" lIns="91398" tIns="45700" rIns="91398" bIns="45700">
            <a:spAutoFit/>
          </a:bodyPr>
          <a:lstStyle/>
          <a:p>
            <a:pPr fontAlgn="auto">
              <a:spcBef>
                <a:spcPts val="0"/>
              </a:spcBef>
              <a:spcAft>
                <a:spcPts val="0"/>
              </a:spcAft>
              <a:defRPr/>
            </a:pPr>
            <a:r>
              <a:rPr lang="en-US" sz="1200" b="1" spc="-150" dirty="0">
                <a:solidFill>
                  <a:prstClr val="black"/>
                </a:solidFill>
                <a:latin typeface="Arial"/>
                <a:cs typeface="Arial"/>
              </a:rPr>
              <a:t>AMV </a:t>
            </a:r>
            <a:r>
              <a:rPr lang="en-US" sz="1200" b="1" spc="-150" dirty="0">
                <a:solidFill>
                  <a:srgbClr val="FF0000"/>
                </a:solidFill>
                <a:latin typeface="Arial"/>
                <a:cs typeface="Arial"/>
              </a:rPr>
              <a:t>BBDO</a:t>
            </a:r>
          </a:p>
        </p:txBody>
      </p:sp>
      <p:cxnSp>
        <p:nvCxnSpPr>
          <p:cNvPr id="7" name="Straight Connector 6"/>
          <p:cNvCxnSpPr/>
          <p:nvPr/>
        </p:nvCxnSpPr>
        <p:spPr>
          <a:xfrm>
            <a:off x="225669" y="1125538"/>
            <a:ext cx="8682404" cy="0"/>
          </a:xfrm>
          <a:prstGeom prst="line">
            <a:avLst/>
          </a:prstGeom>
          <a:ln w="3175" cmpd="sng">
            <a:solidFill>
              <a:schemeClr val="accent2"/>
            </a:solidFill>
          </a:ln>
        </p:spPr>
        <p:style>
          <a:lnRef idx="1">
            <a:schemeClr val="dk1"/>
          </a:lnRef>
          <a:fillRef idx="0">
            <a:schemeClr val="dk1"/>
          </a:fillRef>
          <a:effectRef idx="0">
            <a:schemeClr val="dk1"/>
          </a:effectRef>
          <a:fontRef idx="minor">
            <a:schemeClr val="tx1"/>
          </a:fontRef>
        </p:style>
      </p:cxnSp>
      <p:sp>
        <p:nvSpPr>
          <p:cNvPr id="4" name="Slide Number Placeholder 3"/>
          <p:cNvSpPr>
            <a:spLocks noGrp="1"/>
          </p:cNvSpPr>
          <p:nvPr>
            <p:ph type="sldNum" sz="quarter" idx="4"/>
          </p:nvPr>
        </p:nvSpPr>
        <p:spPr>
          <a:xfrm>
            <a:off x="8289681" y="292100"/>
            <a:ext cx="521677" cy="230188"/>
          </a:xfrm>
          <a:prstGeom prst="rect">
            <a:avLst/>
          </a:prstGeom>
        </p:spPr>
        <p:txBody>
          <a:bodyPr wrap="square" lIns="91398" tIns="45700" rIns="91398" bIns="45700">
            <a:spAutoFit/>
          </a:bodyPr>
          <a:lstStyle>
            <a:lvl1pPr algn="r" fontAlgn="auto">
              <a:spcBef>
                <a:spcPts val="0"/>
              </a:spcBef>
              <a:spcAft>
                <a:spcPts val="0"/>
              </a:spcAft>
              <a:defRPr lang="en-GB" sz="900" b="0" spc="-100" baseline="0">
                <a:solidFill>
                  <a:schemeClr val="accent6">
                    <a:lumMod val="75000"/>
                  </a:schemeClr>
                </a:solidFill>
                <a:latin typeface="Arial"/>
                <a:cs typeface="Arial"/>
              </a:defRPr>
            </a:lvl1pPr>
          </a:lstStyle>
          <a:p>
            <a:pPr>
              <a:defRPr/>
            </a:pPr>
            <a:fld id="{86D557B3-823B-46C2-98A8-051C7A68DD5F}" type="slidenum">
              <a:rPr>
                <a:solidFill>
                  <a:srgbClr val="D9D9D9">
                    <a:lumMod val="75000"/>
                  </a:srgbClr>
                </a:solidFill>
              </a:rPr>
              <a:pPr>
                <a:defRPr/>
              </a:pPr>
              <a:t>‹#›</a:t>
            </a:fld>
            <a:endParaRPr dirty="0">
              <a:solidFill>
                <a:srgbClr val="D9D9D9">
                  <a:lumMod val="75000"/>
                </a:srgbClr>
              </a:solidFill>
            </a:endParaRPr>
          </a:p>
        </p:txBody>
      </p:sp>
      <p:sp>
        <p:nvSpPr>
          <p:cNvPr id="13" name="Rectangle 12"/>
          <p:cNvSpPr/>
          <p:nvPr/>
        </p:nvSpPr>
        <p:spPr>
          <a:xfrm>
            <a:off x="2379785" y="260351"/>
            <a:ext cx="2644550" cy="276959"/>
          </a:xfrm>
          <a:prstGeom prst="rect">
            <a:avLst/>
          </a:prstGeom>
        </p:spPr>
        <p:txBody>
          <a:bodyPr wrap="none" lIns="91398" tIns="45700" rIns="91398" bIns="45700">
            <a:spAutoFit/>
          </a:bodyPr>
          <a:lstStyle/>
          <a:p>
            <a:pPr fontAlgn="auto">
              <a:spcBef>
                <a:spcPts val="0"/>
              </a:spcBef>
              <a:spcAft>
                <a:spcPts val="0"/>
              </a:spcAft>
              <a:defRPr/>
            </a:pPr>
            <a:r>
              <a:rPr lang="en-US" sz="1200" b="1" spc="-60" dirty="0" smtClean="0">
                <a:solidFill>
                  <a:prstClr val="black"/>
                </a:solidFill>
                <a:latin typeface="Arial"/>
                <a:cs typeface="Arial"/>
              </a:rPr>
              <a:t>Camelot </a:t>
            </a:r>
            <a:r>
              <a:rPr lang="en-US" sz="1200" b="1" spc="-60" dirty="0">
                <a:solidFill>
                  <a:prstClr val="black"/>
                </a:solidFill>
                <a:latin typeface="Arial"/>
                <a:cs typeface="Arial"/>
              </a:rPr>
              <a:t>– Communications planning</a:t>
            </a:r>
          </a:p>
        </p:txBody>
      </p:sp>
      <p:sp>
        <p:nvSpPr>
          <p:cNvPr id="14" name="Rectangle 13"/>
          <p:cNvSpPr/>
          <p:nvPr/>
        </p:nvSpPr>
        <p:spPr>
          <a:xfrm>
            <a:off x="6604489" y="260350"/>
            <a:ext cx="996342" cy="276959"/>
          </a:xfrm>
          <a:prstGeom prst="rect">
            <a:avLst/>
          </a:prstGeom>
        </p:spPr>
        <p:txBody>
          <a:bodyPr wrap="none" lIns="91398" tIns="45700" rIns="91398" bIns="45700">
            <a:spAutoFit/>
          </a:bodyPr>
          <a:lstStyle/>
          <a:p>
            <a:pPr fontAlgn="auto">
              <a:spcBef>
                <a:spcPts val="0"/>
              </a:spcBef>
              <a:spcAft>
                <a:spcPts val="0"/>
              </a:spcAft>
              <a:defRPr/>
            </a:pPr>
            <a:fld id="{579DC608-BAA6-4C45-8490-F5E2A973E730}" type="datetime4">
              <a:rPr lang="en-GB" sz="1200" b="1" spc="-60">
                <a:solidFill>
                  <a:prstClr val="black"/>
                </a:solidFill>
                <a:latin typeface="Arial"/>
                <a:cs typeface="Arial"/>
              </a:rPr>
              <a:pPr fontAlgn="auto">
                <a:spcBef>
                  <a:spcPts val="0"/>
                </a:spcBef>
                <a:spcAft>
                  <a:spcPts val="0"/>
                </a:spcAft>
                <a:defRPr/>
              </a:pPr>
              <a:t>30 March 2015</a:t>
            </a:fld>
            <a:endParaRPr lang="en-US" sz="1200" b="1" spc="-60" dirty="0">
              <a:solidFill>
                <a:prstClr val="black"/>
              </a:solidFill>
              <a:latin typeface="Arial"/>
              <a:cs typeface="Arial"/>
            </a:endParaRPr>
          </a:p>
        </p:txBody>
      </p:sp>
      <p:pic>
        <p:nvPicPr>
          <p:cNvPr id="3" name="Picture 2"/>
          <p:cNvPicPr>
            <a:picLocks noChangeAspect="1"/>
          </p:cNvPicPr>
          <p:nvPr/>
        </p:nvPicPr>
        <p:blipFill>
          <a:blip r:embed="rId22" cstate="print"/>
          <a:stretch>
            <a:fillRect/>
          </a:stretch>
        </p:blipFill>
        <p:spPr>
          <a:xfrm>
            <a:off x="1077268" y="308179"/>
            <a:ext cx="692499" cy="181300"/>
          </a:xfrm>
          <a:prstGeom prst="rect">
            <a:avLst/>
          </a:prstGeom>
        </p:spPr>
      </p:pic>
    </p:spTree>
    <p:extLst>
      <p:ext uri="{BB962C8B-B14F-4D97-AF65-F5344CB8AC3E}">
        <p14:creationId xmlns:p14="http://schemas.microsoft.com/office/powerpoint/2010/main" val="2606679208"/>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 id="2147483770" r:id="rId13"/>
    <p:sldLayoutId id="2147483771" r:id="rId14"/>
    <p:sldLayoutId id="2147483772" r:id="rId15"/>
    <p:sldLayoutId id="2147483773" r:id="rId16"/>
    <p:sldLayoutId id="2147483774" r:id="rId17"/>
    <p:sldLayoutId id="2147483775" r:id="rId18"/>
    <p:sldLayoutId id="2147483776" r:id="rId19"/>
    <p:sldLayoutId id="2147483778" r:id="rId20"/>
  </p:sldLayoutIdLst>
  <p:transition spd="med">
    <p:fade/>
  </p:transition>
  <p:timing>
    <p:tnLst>
      <p:par>
        <p:cTn id="1" dur="indefinite" restart="never" nodeType="tmRoot"/>
      </p:par>
    </p:tnLst>
  </p:timing>
  <p:hf hdr="0" ftr="0" dt="0"/>
  <p:txStyles>
    <p:titleStyle>
      <a:lvl1pPr algn="l" defTabSz="912813" rtl="0" eaLnBrk="0" fontAlgn="base" hangingPunct="0">
        <a:lnSpc>
          <a:spcPct val="80000"/>
        </a:lnSpc>
        <a:spcBef>
          <a:spcPct val="0"/>
        </a:spcBef>
        <a:spcAft>
          <a:spcPct val="0"/>
        </a:spcAft>
        <a:defRPr sz="5400" b="1" kern="1200" spc="-300">
          <a:solidFill>
            <a:schemeClr val="tx1"/>
          </a:solidFill>
          <a:latin typeface="Arial" pitchFamily="34" charset="0"/>
          <a:ea typeface="+mj-ea"/>
          <a:cs typeface="Arial" pitchFamily="34" charset="0"/>
        </a:defRPr>
      </a:lvl1pPr>
      <a:lvl2pPr algn="l" defTabSz="912813" rtl="0" eaLnBrk="0" fontAlgn="base" hangingPunct="0">
        <a:lnSpc>
          <a:spcPct val="80000"/>
        </a:lnSpc>
        <a:spcBef>
          <a:spcPct val="0"/>
        </a:spcBef>
        <a:spcAft>
          <a:spcPct val="0"/>
        </a:spcAft>
        <a:defRPr sz="5400" b="1">
          <a:solidFill>
            <a:schemeClr val="tx1"/>
          </a:solidFill>
          <a:latin typeface="Arial" charset="0"/>
          <a:cs typeface="Arial" charset="0"/>
        </a:defRPr>
      </a:lvl2pPr>
      <a:lvl3pPr algn="l" defTabSz="912813" rtl="0" eaLnBrk="0" fontAlgn="base" hangingPunct="0">
        <a:lnSpc>
          <a:spcPct val="80000"/>
        </a:lnSpc>
        <a:spcBef>
          <a:spcPct val="0"/>
        </a:spcBef>
        <a:spcAft>
          <a:spcPct val="0"/>
        </a:spcAft>
        <a:defRPr sz="5400" b="1">
          <a:solidFill>
            <a:schemeClr val="tx1"/>
          </a:solidFill>
          <a:latin typeface="Arial" charset="0"/>
          <a:cs typeface="Arial" charset="0"/>
        </a:defRPr>
      </a:lvl3pPr>
      <a:lvl4pPr algn="l" defTabSz="912813" rtl="0" eaLnBrk="0" fontAlgn="base" hangingPunct="0">
        <a:lnSpc>
          <a:spcPct val="80000"/>
        </a:lnSpc>
        <a:spcBef>
          <a:spcPct val="0"/>
        </a:spcBef>
        <a:spcAft>
          <a:spcPct val="0"/>
        </a:spcAft>
        <a:defRPr sz="5400" b="1">
          <a:solidFill>
            <a:schemeClr val="tx1"/>
          </a:solidFill>
          <a:latin typeface="Arial" charset="0"/>
          <a:cs typeface="Arial" charset="0"/>
        </a:defRPr>
      </a:lvl4pPr>
      <a:lvl5pPr algn="l" defTabSz="912813" rtl="0" eaLnBrk="0" fontAlgn="base" hangingPunct="0">
        <a:lnSpc>
          <a:spcPct val="80000"/>
        </a:lnSpc>
        <a:spcBef>
          <a:spcPct val="0"/>
        </a:spcBef>
        <a:spcAft>
          <a:spcPct val="0"/>
        </a:spcAft>
        <a:defRPr sz="5400" b="1">
          <a:solidFill>
            <a:schemeClr val="tx1"/>
          </a:solidFill>
          <a:latin typeface="Arial" charset="0"/>
          <a:cs typeface="Arial" charset="0"/>
        </a:defRPr>
      </a:lvl5pPr>
      <a:lvl6pPr marL="457200" algn="l" defTabSz="912813" rtl="0" fontAlgn="base">
        <a:lnSpc>
          <a:spcPct val="80000"/>
        </a:lnSpc>
        <a:spcBef>
          <a:spcPct val="0"/>
        </a:spcBef>
        <a:spcAft>
          <a:spcPct val="0"/>
        </a:spcAft>
        <a:defRPr sz="5400" b="1">
          <a:solidFill>
            <a:schemeClr val="tx1"/>
          </a:solidFill>
          <a:latin typeface="Arial" charset="0"/>
          <a:cs typeface="Arial" charset="0"/>
        </a:defRPr>
      </a:lvl6pPr>
      <a:lvl7pPr marL="914400" algn="l" defTabSz="912813" rtl="0" fontAlgn="base">
        <a:lnSpc>
          <a:spcPct val="80000"/>
        </a:lnSpc>
        <a:spcBef>
          <a:spcPct val="0"/>
        </a:spcBef>
        <a:spcAft>
          <a:spcPct val="0"/>
        </a:spcAft>
        <a:defRPr sz="5400" b="1">
          <a:solidFill>
            <a:schemeClr val="tx1"/>
          </a:solidFill>
          <a:latin typeface="Arial" charset="0"/>
          <a:cs typeface="Arial" charset="0"/>
        </a:defRPr>
      </a:lvl7pPr>
      <a:lvl8pPr marL="1371600" algn="l" defTabSz="912813" rtl="0" fontAlgn="base">
        <a:lnSpc>
          <a:spcPct val="80000"/>
        </a:lnSpc>
        <a:spcBef>
          <a:spcPct val="0"/>
        </a:spcBef>
        <a:spcAft>
          <a:spcPct val="0"/>
        </a:spcAft>
        <a:defRPr sz="5400" b="1">
          <a:solidFill>
            <a:schemeClr val="tx1"/>
          </a:solidFill>
          <a:latin typeface="Arial" charset="0"/>
          <a:cs typeface="Arial" charset="0"/>
        </a:defRPr>
      </a:lvl8pPr>
      <a:lvl9pPr marL="1828800" algn="l" defTabSz="912813" rtl="0" fontAlgn="base">
        <a:lnSpc>
          <a:spcPct val="80000"/>
        </a:lnSpc>
        <a:spcBef>
          <a:spcPct val="0"/>
        </a:spcBef>
        <a:spcAft>
          <a:spcPct val="0"/>
        </a:spcAft>
        <a:defRPr sz="5400" b="1">
          <a:solidFill>
            <a:schemeClr val="tx1"/>
          </a:solidFill>
          <a:latin typeface="Arial" charset="0"/>
          <a:cs typeface="Arial" charset="0"/>
        </a:defRPr>
      </a:lvl9pPr>
    </p:titleStyle>
    <p:bodyStyle>
      <a:lvl1pPr marL="342900" indent="-342900" algn="l" defTabSz="912813" rtl="0" eaLnBrk="0" fontAlgn="base" hangingPunct="0">
        <a:lnSpc>
          <a:spcPct val="80000"/>
        </a:lnSpc>
        <a:spcBef>
          <a:spcPct val="0"/>
        </a:spcBef>
        <a:spcAft>
          <a:spcPct val="0"/>
        </a:spcAft>
        <a:buFont typeface="Arial" charset="0"/>
        <a:defRPr lang="en-US" sz="1400" b="1" kern="1200" dirty="0">
          <a:solidFill>
            <a:schemeClr val="tx1"/>
          </a:solidFill>
          <a:latin typeface="Arial" pitchFamily="34" charset="0"/>
          <a:ea typeface="+mn-ea"/>
          <a:cs typeface="Arial" pitchFamily="34" charset="0"/>
        </a:defRPr>
      </a:lvl1pPr>
      <a:lvl2pPr marL="539750" indent="-82550" algn="l" defTabSz="912813" rtl="0" eaLnBrk="0" fontAlgn="base" hangingPunct="0">
        <a:spcBef>
          <a:spcPct val="20000"/>
        </a:spcBef>
        <a:spcAft>
          <a:spcPct val="0"/>
        </a:spcAft>
        <a:buFont typeface="Arial" charset="0"/>
        <a:defRPr kern="1200">
          <a:solidFill>
            <a:schemeClr val="tx1"/>
          </a:solidFill>
          <a:latin typeface="Arial" pitchFamily="34" charset="0"/>
          <a:ea typeface="+mn-ea"/>
          <a:cs typeface="Arial" pitchFamily="34" charset="0"/>
        </a:defRPr>
      </a:lvl2pPr>
      <a:lvl3pPr marL="1255713" indent="-341313" algn="l" defTabSz="912813" rtl="0" eaLnBrk="0" fontAlgn="base" hangingPunct="0">
        <a:spcBef>
          <a:spcPct val="20000"/>
        </a:spcBef>
        <a:spcAft>
          <a:spcPct val="0"/>
        </a:spcAft>
        <a:buFont typeface="Arial" charset="0"/>
        <a:defRPr kern="1200">
          <a:solidFill>
            <a:schemeClr val="tx1"/>
          </a:solidFill>
          <a:latin typeface="Arial" pitchFamily="34" charset="0"/>
          <a:ea typeface="+mn-ea"/>
          <a:cs typeface="Arial" pitchFamily="34" charset="0"/>
        </a:defRPr>
      </a:lvl3pPr>
      <a:lvl4pPr marL="1370013" indent="1588" algn="l" defTabSz="912813" rtl="0" eaLnBrk="0" fontAlgn="base" hangingPunct="0">
        <a:spcBef>
          <a:spcPct val="20000"/>
        </a:spcBef>
        <a:spcAft>
          <a:spcPct val="0"/>
        </a:spcAft>
        <a:buFont typeface="Arial" charset="0"/>
        <a:defRPr sz="1000" kern="1200">
          <a:solidFill>
            <a:schemeClr val="tx1"/>
          </a:solidFill>
          <a:latin typeface="+mn-lt"/>
          <a:ea typeface="+mn-ea"/>
          <a:cs typeface="Arial" charset="0"/>
        </a:defRPr>
      </a:lvl4pPr>
      <a:lvl5pPr marL="1827213" indent="1588" algn="l" defTabSz="912813" rtl="0" eaLnBrk="0" fontAlgn="base" hangingPunct="0">
        <a:spcBef>
          <a:spcPct val="20000"/>
        </a:spcBef>
        <a:spcAft>
          <a:spcPct val="0"/>
        </a:spcAft>
        <a:buFont typeface="Arial" charset="0"/>
        <a:defRPr sz="1000" kern="1200">
          <a:solidFill>
            <a:schemeClr val="tx1"/>
          </a:solidFill>
          <a:latin typeface="+mn-lt"/>
          <a:ea typeface="+mn-ea"/>
          <a:cs typeface="Arial" charset="0"/>
        </a:defRPr>
      </a:lvl5pPr>
      <a:lvl6pPr marL="2513448" indent="-228492" algn="l" defTabSz="91398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439" indent="-228492" algn="l" defTabSz="91398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430" indent="-228492" algn="l" defTabSz="91398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420" indent="-228492" algn="l" defTabSz="91398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982" rtl="0" eaLnBrk="1" latinLnBrk="0" hangingPunct="1">
        <a:defRPr sz="1800" kern="1200">
          <a:solidFill>
            <a:schemeClr val="tx1"/>
          </a:solidFill>
          <a:latin typeface="+mn-lt"/>
          <a:ea typeface="+mn-ea"/>
          <a:cs typeface="+mn-cs"/>
        </a:defRPr>
      </a:lvl1pPr>
      <a:lvl2pPr marL="456990" algn="l" defTabSz="913982" rtl="0" eaLnBrk="1" latinLnBrk="0" hangingPunct="1">
        <a:defRPr sz="1800" kern="1200">
          <a:solidFill>
            <a:schemeClr val="tx1"/>
          </a:solidFill>
          <a:latin typeface="+mn-lt"/>
          <a:ea typeface="+mn-ea"/>
          <a:cs typeface="+mn-cs"/>
        </a:defRPr>
      </a:lvl2pPr>
      <a:lvl3pPr marL="913982" algn="l" defTabSz="913982" rtl="0" eaLnBrk="1" latinLnBrk="0" hangingPunct="1">
        <a:defRPr sz="1800" kern="1200">
          <a:solidFill>
            <a:schemeClr val="tx1"/>
          </a:solidFill>
          <a:latin typeface="+mn-lt"/>
          <a:ea typeface="+mn-ea"/>
          <a:cs typeface="+mn-cs"/>
        </a:defRPr>
      </a:lvl3pPr>
      <a:lvl4pPr marL="1370972" algn="l" defTabSz="913982" rtl="0" eaLnBrk="1" latinLnBrk="0" hangingPunct="1">
        <a:defRPr sz="1800" kern="1200">
          <a:solidFill>
            <a:schemeClr val="tx1"/>
          </a:solidFill>
          <a:latin typeface="+mn-lt"/>
          <a:ea typeface="+mn-ea"/>
          <a:cs typeface="+mn-cs"/>
        </a:defRPr>
      </a:lvl4pPr>
      <a:lvl5pPr marL="1827960" algn="l" defTabSz="913982" rtl="0" eaLnBrk="1" latinLnBrk="0" hangingPunct="1">
        <a:defRPr sz="1800" kern="1200">
          <a:solidFill>
            <a:schemeClr val="tx1"/>
          </a:solidFill>
          <a:latin typeface="+mn-lt"/>
          <a:ea typeface="+mn-ea"/>
          <a:cs typeface="+mn-cs"/>
        </a:defRPr>
      </a:lvl5pPr>
      <a:lvl6pPr marL="2284952" algn="l" defTabSz="913982" rtl="0" eaLnBrk="1" latinLnBrk="0" hangingPunct="1">
        <a:defRPr sz="1800" kern="1200">
          <a:solidFill>
            <a:schemeClr val="tx1"/>
          </a:solidFill>
          <a:latin typeface="+mn-lt"/>
          <a:ea typeface="+mn-ea"/>
          <a:cs typeface="+mn-cs"/>
        </a:defRPr>
      </a:lvl6pPr>
      <a:lvl7pPr marL="2741943" algn="l" defTabSz="913982" rtl="0" eaLnBrk="1" latinLnBrk="0" hangingPunct="1">
        <a:defRPr sz="1800" kern="1200">
          <a:solidFill>
            <a:schemeClr val="tx1"/>
          </a:solidFill>
          <a:latin typeface="+mn-lt"/>
          <a:ea typeface="+mn-ea"/>
          <a:cs typeface="+mn-cs"/>
        </a:defRPr>
      </a:lvl7pPr>
      <a:lvl8pPr marL="3198934" algn="l" defTabSz="913982" rtl="0" eaLnBrk="1" latinLnBrk="0" hangingPunct="1">
        <a:defRPr sz="1800" kern="1200">
          <a:solidFill>
            <a:schemeClr val="tx1"/>
          </a:solidFill>
          <a:latin typeface="+mn-lt"/>
          <a:ea typeface="+mn-ea"/>
          <a:cs typeface="+mn-cs"/>
        </a:defRPr>
      </a:lvl8pPr>
      <a:lvl9pPr marL="3655925" algn="l" defTabSz="913982"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50825" y="149225"/>
            <a:ext cx="6985000" cy="8461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250825" y="1268413"/>
            <a:ext cx="8637588" cy="49688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250825" y="63817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endParaRPr lang="en-GB" dirty="0">
              <a:solidFill>
                <a:srgbClr val="0000FF">
                  <a:tint val="75000"/>
                </a:srgbClr>
              </a:solidFill>
            </a:endParaRPr>
          </a:p>
        </p:txBody>
      </p:sp>
      <p:sp>
        <p:nvSpPr>
          <p:cNvPr id="5" name="Footer Placeholder 4"/>
          <p:cNvSpPr>
            <a:spLocks noGrp="1"/>
          </p:cNvSpPr>
          <p:nvPr>
            <p:ph type="ftr" sz="quarter" idx="3"/>
          </p:nvPr>
        </p:nvSpPr>
        <p:spPr>
          <a:xfrm>
            <a:off x="5540375" y="6381750"/>
            <a:ext cx="2895600" cy="365125"/>
          </a:xfrm>
          <a:prstGeom prst="rect">
            <a:avLst/>
          </a:prstGeom>
          <a:noFill/>
        </p:spPr>
        <p:txBody>
          <a:bodyPr vert="horz" lIns="91440" tIns="45720" rIns="91440" bIns="45720" rtlCol="0" anchor="ctr"/>
          <a:lstStyle>
            <a:lvl1pPr algn="r" fontAlgn="auto">
              <a:spcBef>
                <a:spcPts val="0"/>
              </a:spcBef>
              <a:spcAft>
                <a:spcPts val="0"/>
              </a:spcAft>
              <a:defRPr sz="900" dirty="0" smtClean="0">
                <a:solidFill>
                  <a:schemeClr val="bg1"/>
                </a:solidFill>
                <a:latin typeface="+mn-lt"/>
              </a:defRPr>
            </a:lvl1pPr>
          </a:lstStyle>
          <a:p>
            <a:pPr>
              <a:defRPr/>
            </a:pPr>
            <a:endParaRPr lang="en-GB">
              <a:solidFill>
                <a:srgbClr val="FFFFFF"/>
              </a:solidFill>
            </a:endParaRPr>
          </a:p>
        </p:txBody>
      </p:sp>
      <p:sp>
        <p:nvSpPr>
          <p:cNvPr id="6" name="Slide Number Placeholder 5"/>
          <p:cNvSpPr>
            <a:spLocks noGrp="1"/>
          </p:cNvSpPr>
          <p:nvPr>
            <p:ph type="sldNum" sz="quarter" idx="4"/>
          </p:nvPr>
        </p:nvSpPr>
        <p:spPr>
          <a:xfrm>
            <a:off x="8459788" y="6381750"/>
            <a:ext cx="428625"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bg1"/>
                </a:solidFill>
                <a:latin typeface="+mn-lt"/>
              </a:defRPr>
            </a:lvl1pPr>
          </a:lstStyle>
          <a:p>
            <a:pPr>
              <a:defRPr/>
            </a:pPr>
            <a:fld id="{1ADD391C-63D7-4ADF-8AE0-CF745F6FB2D3}" type="slidenum">
              <a:rPr lang="en-GB">
                <a:solidFill>
                  <a:srgbClr val="FFFFFF"/>
                </a:solidFill>
              </a:rPr>
              <a:pPr>
                <a:defRPr/>
              </a:pPr>
              <a:t>‹#›</a:t>
            </a:fld>
            <a:endParaRPr lang="en-GB" dirty="0">
              <a:solidFill>
                <a:srgbClr val="FFFFFF"/>
              </a:solidFill>
            </a:endParaRPr>
          </a:p>
        </p:txBody>
      </p:sp>
      <p:pic>
        <p:nvPicPr>
          <p:cNvPr id="1031" name="Picture 6" descr="Camelot logo.png"/>
          <p:cNvPicPr>
            <a:picLocks noChangeAspect="1"/>
          </p:cNvPicPr>
          <p:nvPr/>
        </p:nvPicPr>
        <p:blipFill>
          <a:blip r:embed="rId16"/>
          <a:srcRect/>
          <a:stretch>
            <a:fillRect/>
          </a:stretch>
        </p:blipFill>
        <p:spPr bwMode="auto">
          <a:xfrm>
            <a:off x="251520" y="6177274"/>
            <a:ext cx="1296144" cy="525500"/>
          </a:xfrm>
          <a:prstGeom prst="rect">
            <a:avLst/>
          </a:prstGeom>
          <a:noFill/>
          <a:ln w="9525">
            <a:noFill/>
            <a:miter lim="800000"/>
            <a:headEnd/>
            <a:tailEnd/>
          </a:ln>
        </p:spPr>
      </p:pic>
    </p:spTree>
    <p:extLst>
      <p:ext uri="{BB962C8B-B14F-4D97-AF65-F5344CB8AC3E}">
        <p14:creationId xmlns:p14="http://schemas.microsoft.com/office/powerpoint/2010/main" val="1649385854"/>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 id="2147483792" r:id="rId13"/>
    <p:sldLayoutId id="2147483793" r:id="rId14"/>
  </p:sldLayoutIdLst>
  <p:transition>
    <p:fade/>
  </p:transition>
  <p:timing>
    <p:tnLst>
      <p:par>
        <p:cTn id="1" dur="indefinite" restart="never" nodeType="tmRoot"/>
      </p:par>
    </p:tnLst>
  </p:timing>
  <p:hf hdr="0" ftr="0" dt="0"/>
  <p:txStyles>
    <p:titleStyle>
      <a:lvl1pPr algn="ctr" rtl="0" eaLnBrk="1" fontAlgn="base" hangingPunct="1">
        <a:spcBef>
          <a:spcPct val="0"/>
        </a:spcBef>
        <a:spcAft>
          <a:spcPct val="0"/>
        </a:spcAft>
        <a:defRPr sz="4000" kern="1200">
          <a:solidFill>
            <a:srgbClr val="330099"/>
          </a:solidFill>
          <a:latin typeface="+mj-lt"/>
          <a:ea typeface="+mj-ea"/>
          <a:cs typeface="+mj-cs"/>
        </a:defRPr>
      </a:lvl1pPr>
      <a:lvl2pPr algn="ctr" rtl="0" eaLnBrk="1" fontAlgn="base" hangingPunct="1">
        <a:spcBef>
          <a:spcPct val="0"/>
        </a:spcBef>
        <a:spcAft>
          <a:spcPct val="0"/>
        </a:spcAft>
        <a:defRPr sz="4000">
          <a:solidFill>
            <a:srgbClr val="330099"/>
          </a:solidFill>
          <a:latin typeface="Roboto"/>
        </a:defRPr>
      </a:lvl2pPr>
      <a:lvl3pPr algn="ctr" rtl="0" eaLnBrk="1" fontAlgn="base" hangingPunct="1">
        <a:spcBef>
          <a:spcPct val="0"/>
        </a:spcBef>
        <a:spcAft>
          <a:spcPct val="0"/>
        </a:spcAft>
        <a:defRPr sz="4000">
          <a:solidFill>
            <a:srgbClr val="330099"/>
          </a:solidFill>
          <a:latin typeface="Roboto"/>
        </a:defRPr>
      </a:lvl3pPr>
      <a:lvl4pPr algn="ctr" rtl="0" eaLnBrk="1" fontAlgn="base" hangingPunct="1">
        <a:spcBef>
          <a:spcPct val="0"/>
        </a:spcBef>
        <a:spcAft>
          <a:spcPct val="0"/>
        </a:spcAft>
        <a:defRPr sz="4000">
          <a:solidFill>
            <a:srgbClr val="330099"/>
          </a:solidFill>
          <a:latin typeface="Roboto"/>
        </a:defRPr>
      </a:lvl4pPr>
      <a:lvl5pPr algn="ctr" rtl="0" eaLnBrk="1" fontAlgn="base" hangingPunct="1">
        <a:spcBef>
          <a:spcPct val="0"/>
        </a:spcBef>
        <a:spcAft>
          <a:spcPct val="0"/>
        </a:spcAft>
        <a:defRPr sz="4000">
          <a:solidFill>
            <a:srgbClr val="330099"/>
          </a:solidFill>
          <a:latin typeface="Roboto"/>
        </a:defRPr>
      </a:lvl5pPr>
      <a:lvl6pPr marL="457200" algn="ctr" rtl="0" eaLnBrk="1" fontAlgn="base" hangingPunct="1">
        <a:spcBef>
          <a:spcPct val="0"/>
        </a:spcBef>
        <a:spcAft>
          <a:spcPct val="0"/>
        </a:spcAft>
        <a:defRPr sz="4000">
          <a:solidFill>
            <a:srgbClr val="330099"/>
          </a:solidFill>
          <a:latin typeface="Roboto"/>
        </a:defRPr>
      </a:lvl6pPr>
      <a:lvl7pPr marL="914400" algn="ctr" rtl="0" eaLnBrk="1" fontAlgn="base" hangingPunct="1">
        <a:spcBef>
          <a:spcPct val="0"/>
        </a:spcBef>
        <a:spcAft>
          <a:spcPct val="0"/>
        </a:spcAft>
        <a:defRPr sz="4000">
          <a:solidFill>
            <a:srgbClr val="330099"/>
          </a:solidFill>
          <a:latin typeface="Roboto"/>
        </a:defRPr>
      </a:lvl7pPr>
      <a:lvl8pPr marL="1371600" algn="ctr" rtl="0" eaLnBrk="1" fontAlgn="base" hangingPunct="1">
        <a:spcBef>
          <a:spcPct val="0"/>
        </a:spcBef>
        <a:spcAft>
          <a:spcPct val="0"/>
        </a:spcAft>
        <a:defRPr sz="4000">
          <a:solidFill>
            <a:srgbClr val="330099"/>
          </a:solidFill>
          <a:latin typeface="Roboto"/>
        </a:defRPr>
      </a:lvl8pPr>
      <a:lvl9pPr marL="1828800" algn="ctr" rtl="0" eaLnBrk="1" fontAlgn="base" hangingPunct="1">
        <a:spcBef>
          <a:spcPct val="0"/>
        </a:spcBef>
        <a:spcAft>
          <a:spcPct val="0"/>
        </a:spcAft>
        <a:defRPr sz="4000">
          <a:solidFill>
            <a:srgbClr val="330099"/>
          </a:solidFill>
          <a:latin typeface="Roboto"/>
        </a:defRPr>
      </a:lvl9pPr>
    </p:titleStyle>
    <p:bodyStyle>
      <a:lvl1pPr marL="342900" indent="-342900" algn="l" rtl="0" eaLnBrk="1" fontAlgn="base" hangingPunct="1">
        <a:spcBef>
          <a:spcPct val="20000"/>
        </a:spcBef>
        <a:spcAft>
          <a:spcPct val="0"/>
        </a:spcAft>
        <a:buFont typeface="Arial" charset="0"/>
        <a:buChar char="•"/>
        <a:defRPr sz="3200" kern="1200">
          <a:solidFill>
            <a:srgbClr val="330099"/>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rgbClr val="330099"/>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rgbClr val="330099"/>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rgbClr val="330099"/>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rgbClr val="33009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84.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84.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84.xml"/></Relationships>
</file>

<file path=ppt/slides/_rels/slide13.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84.xml"/><Relationship Id="rId6" Type="http://schemas.openxmlformats.org/officeDocument/2006/relationships/image" Target="../media/image27.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4.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84.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84.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07504" y="2924944"/>
            <a:ext cx="8896796" cy="880995"/>
          </a:xfrm>
          <a:prstGeom prst="rect">
            <a:avLst/>
          </a:prstGeom>
        </p:spPr>
        <p:txBody>
          <a:bodyPr/>
          <a:lstStyle>
            <a:lvl1pPr algn="l" defTabSz="457200" rtl="0" eaLnBrk="1" latinLnBrk="0" hangingPunct="1">
              <a:spcBef>
                <a:spcPct val="0"/>
              </a:spcBef>
              <a:buNone/>
              <a:defRPr sz="4000" b="1" i="0" kern="1200">
                <a:solidFill>
                  <a:schemeClr val="bg1"/>
                </a:solidFill>
                <a:latin typeface="Arial"/>
                <a:ea typeface="+mj-ea"/>
                <a:cs typeface="Arial"/>
              </a:defRPr>
            </a:lvl1pPr>
          </a:lstStyle>
          <a:p>
            <a:pPr fontAlgn="auto">
              <a:spcAft>
                <a:spcPts val="0"/>
              </a:spcAft>
            </a:pPr>
            <a:r>
              <a:rPr lang="en-GB" b="0" dirty="0" smtClean="0">
                <a:solidFill>
                  <a:srgbClr val="FF0000"/>
                </a:solidFill>
                <a:latin typeface="+mj-lt"/>
              </a:rPr>
              <a:t>Maximizing </a:t>
            </a:r>
            <a:r>
              <a:rPr lang="en-GB" b="0" dirty="0">
                <a:solidFill>
                  <a:srgbClr val="FF0000"/>
                </a:solidFill>
                <a:latin typeface="+mj-lt"/>
              </a:rPr>
              <a:t>digital for lotteries</a:t>
            </a:r>
            <a:endParaRPr lang="en-GB" sz="4400" b="0" dirty="0">
              <a:solidFill>
                <a:srgbClr val="FF0000"/>
              </a:solidFill>
              <a:latin typeface="+mj-lt"/>
            </a:endParaRPr>
          </a:p>
        </p:txBody>
      </p:sp>
      <p:sp>
        <p:nvSpPr>
          <p:cNvPr id="4" name="Title 1"/>
          <p:cNvSpPr txBox="1">
            <a:spLocks/>
          </p:cNvSpPr>
          <p:nvPr/>
        </p:nvSpPr>
        <p:spPr>
          <a:xfrm>
            <a:off x="123602" y="3573016"/>
            <a:ext cx="4448398" cy="880995"/>
          </a:xfrm>
          <a:prstGeom prst="rect">
            <a:avLst/>
          </a:prstGeom>
        </p:spPr>
        <p:txBody>
          <a:bodyPr/>
          <a:lstStyle>
            <a:lvl1pPr algn="l" defTabSz="457200" rtl="0" eaLnBrk="1" latinLnBrk="0" hangingPunct="1">
              <a:spcBef>
                <a:spcPct val="0"/>
              </a:spcBef>
              <a:buNone/>
              <a:defRPr sz="4000" b="1" i="0" kern="1200">
                <a:solidFill>
                  <a:schemeClr val="bg1"/>
                </a:solidFill>
                <a:latin typeface="Arial"/>
                <a:ea typeface="+mj-ea"/>
                <a:cs typeface="Arial"/>
              </a:defRPr>
            </a:lvl1pPr>
          </a:lstStyle>
          <a:p>
            <a:pPr fontAlgn="auto">
              <a:spcAft>
                <a:spcPts val="0"/>
              </a:spcAft>
            </a:pPr>
            <a:r>
              <a:rPr lang="en-GB" sz="2200" dirty="0" smtClean="0"/>
              <a:t>Richard Bateson</a:t>
            </a:r>
          </a:p>
          <a:p>
            <a:pPr fontAlgn="auto">
              <a:spcAft>
                <a:spcPts val="0"/>
              </a:spcAft>
            </a:pPr>
            <a:r>
              <a:rPr lang="en-GB" sz="2200" dirty="0" smtClean="0"/>
              <a:t>SVP sales &amp; marketing</a:t>
            </a:r>
            <a:endParaRPr lang="en-GB" sz="2200" dirty="0" smtClean="0"/>
          </a:p>
          <a:p>
            <a:pPr fontAlgn="auto">
              <a:spcAft>
                <a:spcPts val="0"/>
              </a:spcAft>
            </a:pPr>
            <a:endParaRPr lang="en-GB" sz="2200" dirty="0" smtClean="0">
              <a:solidFill>
                <a:srgbClr val="FF0000"/>
              </a:solidFill>
            </a:endParaRPr>
          </a:p>
          <a:p>
            <a:pPr fontAlgn="auto">
              <a:spcAft>
                <a:spcPts val="0"/>
              </a:spcAft>
            </a:pPr>
            <a:r>
              <a:rPr lang="en-GB" sz="2000" dirty="0" smtClean="0"/>
              <a:t>March </a:t>
            </a:r>
            <a:r>
              <a:rPr lang="en-GB" sz="2000" dirty="0" smtClean="0"/>
              <a:t>2015</a:t>
            </a:r>
            <a:endParaRPr lang="en-GB" sz="2000" dirty="0"/>
          </a:p>
        </p:txBody>
      </p:sp>
    </p:spTree>
    <p:extLst>
      <p:ext uri="{BB962C8B-B14F-4D97-AF65-F5344CB8AC3E}">
        <p14:creationId xmlns:p14="http://schemas.microsoft.com/office/powerpoint/2010/main" val="511082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771453" y="566618"/>
            <a:ext cx="7760988" cy="846158"/>
          </a:xfrm>
        </p:spPr>
        <p:txBody>
          <a:bodyPr>
            <a:normAutofit fontScale="90000"/>
          </a:bodyPr>
          <a:lstStyle/>
          <a:p>
            <a:r>
              <a:rPr lang="en-GB" sz="2800" dirty="0">
                <a:solidFill>
                  <a:schemeClr val="accent4">
                    <a:lumMod val="75000"/>
                  </a:schemeClr>
                </a:solidFill>
              </a:rPr>
              <a:t/>
            </a:r>
            <a:br>
              <a:rPr lang="en-GB" sz="2800" dirty="0">
                <a:solidFill>
                  <a:schemeClr val="accent4">
                    <a:lumMod val="75000"/>
                  </a:schemeClr>
                </a:solidFill>
              </a:rPr>
            </a:br>
            <a:endParaRPr lang="en-GB" sz="2800" dirty="0">
              <a:solidFill>
                <a:schemeClr val="accent4">
                  <a:lumMod val="75000"/>
                </a:schemeClr>
              </a:solidFill>
            </a:endParaRPr>
          </a:p>
        </p:txBody>
      </p:sp>
      <p:sp>
        <p:nvSpPr>
          <p:cNvPr id="13" name="Title 6"/>
          <p:cNvSpPr txBox="1">
            <a:spLocks/>
          </p:cNvSpPr>
          <p:nvPr/>
        </p:nvSpPr>
        <p:spPr bwMode="auto">
          <a:xfrm>
            <a:off x="179512" y="116632"/>
            <a:ext cx="6392836" cy="84615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l" rtl="0" eaLnBrk="1" fontAlgn="base" hangingPunct="1">
              <a:spcBef>
                <a:spcPct val="0"/>
              </a:spcBef>
              <a:spcAft>
                <a:spcPct val="0"/>
              </a:spcAft>
              <a:defRPr sz="4000" b="1" kern="1200">
                <a:solidFill>
                  <a:schemeClr val="tx2"/>
                </a:solidFill>
                <a:latin typeface="+mj-lt"/>
                <a:ea typeface="+mj-ea"/>
                <a:cs typeface="+mj-cs"/>
              </a:defRPr>
            </a:lvl1pPr>
            <a:lvl2pPr algn="ctr" rtl="0" eaLnBrk="1" fontAlgn="base" hangingPunct="1">
              <a:spcBef>
                <a:spcPct val="0"/>
              </a:spcBef>
              <a:spcAft>
                <a:spcPct val="0"/>
              </a:spcAft>
              <a:defRPr sz="4000">
                <a:solidFill>
                  <a:srgbClr val="330099"/>
                </a:solidFill>
                <a:latin typeface="Roboto"/>
              </a:defRPr>
            </a:lvl2pPr>
            <a:lvl3pPr algn="ctr" rtl="0" eaLnBrk="1" fontAlgn="base" hangingPunct="1">
              <a:spcBef>
                <a:spcPct val="0"/>
              </a:spcBef>
              <a:spcAft>
                <a:spcPct val="0"/>
              </a:spcAft>
              <a:defRPr sz="4000">
                <a:solidFill>
                  <a:srgbClr val="330099"/>
                </a:solidFill>
                <a:latin typeface="Roboto"/>
              </a:defRPr>
            </a:lvl3pPr>
            <a:lvl4pPr algn="ctr" rtl="0" eaLnBrk="1" fontAlgn="base" hangingPunct="1">
              <a:spcBef>
                <a:spcPct val="0"/>
              </a:spcBef>
              <a:spcAft>
                <a:spcPct val="0"/>
              </a:spcAft>
              <a:defRPr sz="4000">
                <a:solidFill>
                  <a:srgbClr val="330099"/>
                </a:solidFill>
                <a:latin typeface="Roboto"/>
              </a:defRPr>
            </a:lvl4pPr>
            <a:lvl5pPr algn="ctr" rtl="0" eaLnBrk="1" fontAlgn="base" hangingPunct="1">
              <a:spcBef>
                <a:spcPct val="0"/>
              </a:spcBef>
              <a:spcAft>
                <a:spcPct val="0"/>
              </a:spcAft>
              <a:defRPr sz="4000">
                <a:solidFill>
                  <a:srgbClr val="330099"/>
                </a:solidFill>
                <a:latin typeface="Roboto"/>
              </a:defRPr>
            </a:lvl5pPr>
            <a:lvl6pPr marL="457200" algn="ctr" rtl="0" eaLnBrk="1" fontAlgn="base" hangingPunct="1">
              <a:spcBef>
                <a:spcPct val="0"/>
              </a:spcBef>
              <a:spcAft>
                <a:spcPct val="0"/>
              </a:spcAft>
              <a:defRPr sz="4000">
                <a:solidFill>
                  <a:srgbClr val="330099"/>
                </a:solidFill>
                <a:latin typeface="Roboto"/>
              </a:defRPr>
            </a:lvl6pPr>
            <a:lvl7pPr marL="914400" algn="ctr" rtl="0" eaLnBrk="1" fontAlgn="base" hangingPunct="1">
              <a:spcBef>
                <a:spcPct val="0"/>
              </a:spcBef>
              <a:spcAft>
                <a:spcPct val="0"/>
              </a:spcAft>
              <a:defRPr sz="4000">
                <a:solidFill>
                  <a:srgbClr val="330099"/>
                </a:solidFill>
                <a:latin typeface="Roboto"/>
              </a:defRPr>
            </a:lvl7pPr>
            <a:lvl8pPr marL="1371600" algn="ctr" rtl="0" eaLnBrk="1" fontAlgn="base" hangingPunct="1">
              <a:spcBef>
                <a:spcPct val="0"/>
              </a:spcBef>
              <a:spcAft>
                <a:spcPct val="0"/>
              </a:spcAft>
              <a:defRPr sz="4000">
                <a:solidFill>
                  <a:srgbClr val="330099"/>
                </a:solidFill>
                <a:latin typeface="Roboto"/>
              </a:defRPr>
            </a:lvl8pPr>
            <a:lvl9pPr marL="1828800" algn="ctr" rtl="0" eaLnBrk="1" fontAlgn="base" hangingPunct="1">
              <a:spcBef>
                <a:spcPct val="0"/>
              </a:spcBef>
              <a:spcAft>
                <a:spcPct val="0"/>
              </a:spcAft>
              <a:defRPr sz="4000">
                <a:solidFill>
                  <a:srgbClr val="330099"/>
                </a:solidFill>
                <a:latin typeface="Roboto"/>
              </a:defRPr>
            </a:lvl9pPr>
          </a:lstStyle>
          <a:p>
            <a:r>
              <a:rPr lang="en-GB" sz="2800" dirty="0" smtClean="0">
                <a:solidFill>
                  <a:schemeClr val="accent4">
                    <a:lumMod val="75000"/>
                  </a:schemeClr>
                </a:solidFill>
                <a:latin typeface="Calibri" pitchFamily="34" charset="0"/>
                <a:cs typeface="Calibri" pitchFamily="34" charset="0"/>
              </a:rPr>
              <a:t>Change of mind-set…</a:t>
            </a:r>
            <a:endParaRPr lang="en-GB" sz="2800" dirty="0">
              <a:solidFill>
                <a:schemeClr val="accent4">
                  <a:lumMod val="75000"/>
                </a:schemeClr>
              </a:solidFill>
              <a:latin typeface="Calibri" pitchFamily="34" charset="0"/>
              <a:cs typeface="Calibri" pitchFamily="34" charset="0"/>
            </a:endParaRPr>
          </a:p>
        </p:txBody>
      </p:sp>
      <p:sp>
        <p:nvSpPr>
          <p:cNvPr id="100" name="Rectangle 99"/>
          <p:cNvSpPr/>
          <p:nvPr/>
        </p:nvSpPr>
        <p:spPr>
          <a:xfrm>
            <a:off x="323528" y="1052736"/>
            <a:ext cx="8640960" cy="1877437"/>
          </a:xfrm>
          <a:prstGeom prst="rect">
            <a:avLst/>
          </a:prstGeom>
        </p:spPr>
        <p:txBody>
          <a:bodyPr wrap="square">
            <a:spAutoFit/>
          </a:bodyPr>
          <a:lstStyle/>
          <a:p>
            <a:pPr lvl="0"/>
            <a:r>
              <a:rPr lang="en-GB" sz="2400" b="1" dirty="0" smtClean="0">
                <a:solidFill>
                  <a:srgbClr val="272E80"/>
                </a:solidFill>
                <a:latin typeface="Calibri" pitchFamily="34" charset="0"/>
                <a:cs typeface="Calibri" pitchFamily="34" charset="0"/>
              </a:rPr>
              <a:t>… requires the channel to be traded like a digital retailer</a:t>
            </a:r>
          </a:p>
          <a:p>
            <a:pPr lvl="0"/>
            <a:endParaRPr lang="en-GB" sz="1000" b="1" dirty="0" smtClean="0">
              <a:solidFill>
                <a:srgbClr val="272E80"/>
              </a:solidFill>
              <a:latin typeface="Calibri" pitchFamily="34" charset="0"/>
              <a:cs typeface="Calibri" pitchFamily="34" charset="0"/>
            </a:endParaRPr>
          </a:p>
          <a:p>
            <a:pPr lvl="0"/>
            <a:r>
              <a:rPr lang="en-GB" sz="2400" b="1" dirty="0" smtClean="0">
                <a:solidFill>
                  <a:srgbClr val="272E80"/>
                </a:solidFill>
                <a:latin typeface="Calibri" pitchFamily="34" charset="0"/>
                <a:cs typeface="Calibri" pitchFamily="34" charset="0"/>
              </a:rPr>
              <a:t>… need to invest in convenience and multi-channel thinking</a:t>
            </a:r>
            <a:endParaRPr lang="en-GB" sz="2400" b="1" dirty="0" smtClean="0">
              <a:solidFill>
                <a:srgbClr val="272E80"/>
              </a:solidFill>
              <a:latin typeface="Calibri" pitchFamily="34" charset="0"/>
              <a:cs typeface="Calibri" pitchFamily="34" charset="0"/>
            </a:endParaRPr>
          </a:p>
          <a:p>
            <a:pPr lvl="0"/>
            <a:endParaRPr lang="en-GB" sz="1000" b="1" dirty="0">
              <a:solidFill>
                <a:srgbClr val="272E80"/>
              </a:solidFill>
              <a:latin typeface="Calibri" pitchFamily="34" charset="0"/>
              <a:cs typeface="Calibri" pitchFamily="34" charset="0"/>
            </a:endParaRPr>
          </a:p>
          <a:p>
            <a:pPr lvl="0"/>
            <a:r>
              <a:rPr lang="en-GB" sz="2400" b="1" dirty="0" smtClean="0">
                <a:solidFill>
                  <a:srgbClr val="272E80"/>
                </a:solidFill>
                <a:latin typeface="Calibri" pitchFamily="34" charset="0"/>
                <a:cs typeface="Calibri" pitchFamily="34" charset="0"/>
              </a:rPr>
              <a:t>… digital affords new relationships with players, new demands on the business and new ways of working</a:t>
            </a:r>
            <a:endParaRPr lang="en-GB" sz="2400" b="1" dirty="0" smtClean="0">
              <a:solidFill>
                <a:srgbClr val="272E80"/>
              </a:solidFill>
              <a:latin typeface="Calibri" pitchFamily="34" charset="0"/>
              <a:cs typeface="Calibri" pitchFamily="34" charset="0"/>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90997" y="3407799"/>
            <a:ext cx="4370775" cy="2829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0077044"/>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771453" y="566618"/>
            <a:ext cx="7760988" cy="846158"/>
          </a:xfrm>
        </p:spPr>
        <p:txBody>
          <a:bodyPr>
            <a:normAutofit fontScale="90000"/>
          </a:bodyPr>
          <a:lstStyle/>
          <a:p>
            <a:r>
              <a:rPr lang="en-GB" sz="2800" dirty="0">
                <a:solidFill>
                  <a:schemeClr val="accent4">
                    <a:lumMod val="75000"/>
                  </a:schemeClr>
                </a:solidFill>
              </a:rPr>
              <a:t/>
            </a:r>
            <a:br>
              <a:rPr lang="en-GB" sz="2800" dirty="0">
                <a:solidFill>
                  <a:schemeClr val="accent4">
                    <a:lumMod val="75000"/>
                  </a:schemeClr>
                </a:solidFill>
              </a:rPr>
            </a:br>
            <a:endParaRPr lang="en-GB" sz="2800" dirty="0">
              <a:solidFill>
                <a:schemeClr val="accent4">
                  <a:lumMod val="75000"/>
                </a:schemeClr>
              </a:solidFill>
            </a:endParaRPr>
          </a:p>
        </p:txBody>
      </p:sp>
      <p:sp>
        <p:nvSpPr>
          <p:cNvPr id="8" name="Title 6"/>
          <p:cNvSpPr txBox="1">
            <a:spLocks/>
          </p:cNvSpPr>
          <p:nvPr/>
        </p:nvSpPr>
        <p:spPr bwMode="auto">
          <a:xfrm>
            <a:off x="771452" y="566618"/>
            <a:ext cx="5888780" cy="84615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l" rtl="0" eaLnBrk="1" fontAlgn="base" hangingPunct="1">
              <a:spcBef>
                <a:spcPct val="0"/>
              </a:spcBef>
              <a:spcAft>
                <a:spcPct val="0"/>
              </a:spcAft>
              <a:defRPr sz="4000" b="1" kern="1200">
                <a:solidFill>
                  <a:schemeClr val="tx2"/>
                </a:solidFill>
                <a:latin typeface="+mj-lt"/>
                <a:ea typeface="+mj-ea"/>
                <a:cs typeface="+mj-cs"/>
              </a:defRPr>
            </a:lvl1pPr>
            <a:lvl2pPr algn="ctr" rtl="0" eaLnBrk="1" fontAlgn="base" hangingPunct="1">
              <a:spcBef>
                <a:spcPct val="0"/>
              </a:spcBef>
              <a:spcAft>
                <a:spcPct val="0"/>
              </a:spcAft>
              <a:defRPr sz="4000">
                <a:solidFill>
                  <a:srgbClr val="330099"/>
                </a:solidFill>
                <a:latin typeface="Roboto"/>
              </a:defRPr>
            </a:lvl2pPr>
            <a:lvl3pPr algn="ctr" rtl="0" eaLnBrk="1" fontAlgn="base" hangingPunct="1">
              <a:spcBef>
                <a:spcPct val="0"/>
              </a:spcBef>
              <a:spcAft>
                <a:spcPct val="0"/>
              </a:spcAft>
              <a:defRPr sz="4000">
                <a:solidFill>
                  <a:srgbClr val="330099"/>
                </a:solidFill>
                <a:latin typeface="Roboto"/>
              </a:defRPr>
            </a:lvl3pPr>
            <a:lvl4pPr algn="ctr" rtl="0" eaLnBrk="1" fontAlgn="base" hangingPunct="1">
              <a:spcBef>
                <a:spcPct val="0"/>
              </a:spcBef>
              <a:spcAft>
                <a:spcPct val="0"/>
              </a:spcAft>
              <a:defRPr sz="4000">
                <a:solidFill>
                  <a:srgbClr val="330099"/>
                </a:solidFill>
                <a:latin typeface="Roboto"/>
              </a:defRPr>
            </a:lvl4pPr>
            <a:lvl5pPr algn="ctr" rtl="0" eaLnBrk="1" fontAlgn="base" hangingPunct="1">
              <a:spcBef>
                <a:spcPct val="0"/>
              </a:spcBef>
              <a:spcAft>
                <a:spcPct val="0"/>
              </a:spcAft>
              <a:defRPr sz="4000">
                <a:solidFill>
                  <a:srgbClr val="330099"/>
                </a:solidFill>
                <a:latin typeface="Roboto"/>
              </a:defRPr>
            </a:lvl5pPr>
            <a:lvl6pPr marL="457200" algn="ctr" rtl="0" eaLnBrk="1" fontAlgn="base" hangingPunct="1">
              <a:spcBef>
                <a:spcPct val="0"/>
              </a:spcBef>
              <a:spcAft>
                <a:spcPct val="0"/>
              </a:spcAft>
              <a:defRPr sz="4000">
                <a:solidFill>
                  <a:srgbClr val="330099"/>
                </a:solidFill>
                <a:latin typeface="Roboto"/>
              </a:defRPr>
            </a:lvl6pPr>
            <a:lvl7pPr marL="914400" algn="ctr" rtl="0" eaLnBrk="1" fontAlgn="base" hangingPunct="1">
              <a:spcBef>
                <a:spcPct val="0"/>
              </a:spcBef>
              <a:spcAft>
                <a:spcPct val="0"/>
              </a:spcAft>
              <a:defRPr sz="4000">
                <a:solidFill>
                  <a:srgbClr val="330099"/>
                </a:solidFill>
                <a:latin typeface="Roboto"/>
              </a:defRPr>
            </a:lvl7pPr>
            <a:lvl8pPr marL="1371600" algn="ctr" rtl="0" eaLnBrk="1" fontAlgn="base" hangingPunct="1">
              <a:spcBef>
                <a:spcPct val="0"/>
              </a:spcBef>
              <a:spcAft>
                <a:spcPct val="0"/>
              </a:spcAft>
              <a:defRPr sz="4000">
                <a:solidFill>
                  <a:srgbClr val="330099"/>
                </a:solidFill>
                <a:latin typeface="Roboto"/>
              </a:defRPr>
            </a:lvl8pPr>
            <a:lvl9pPr marL="1828800" algn="ctr" rtl="0" eaLnBrk="1" fontAlgn="base" hangingPunct="1">
              <a:spcBef>
                <a:spcPct val="0"/>
              </a:spcBef>
              <a:spcAft>
                <a:spcPct val="0"/>
              </a:spcAft>
              <a:defRPr sz="4000">
                <a:solidFill>
                  <a:srgbClr val="330099"/>
                </a:solidFill>
                <a:latin typeface="Roboto"/>
              </a:defRPr>
            </a:lvl9pPr>
          </a:lstStyle>
          <a:p>
            <a:endParaRPr lang="en-GB" sz="2800" dirty="0">
              <a:solidFill>
                <a:schemeClr val="accent4">
                  <a:lumMod val="75000"/>
                </a:schemeClr>
              </a:solidFill>
            </a:endParaRPr>
          </a:p>
        </p:txBody>
      </p:sp>
      <p:sp>
        <p:nvSpPr>
          <p:cNvPr id="13" name="Title 6"/>
          <p:cNvSpPr txBox="1">
            <a:spLocks/>
          </p:cNvSpPr>
          <p:nvPr/>
        </p:nvSpPr>
        <p:spPr bwMode="auto">
          <a:xfrm>
            <a:off x="251520" y="44624"/>
            <a:ext cx="6392836" cy="84615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l" rtl="0" eaLnBrk="1" fontAlgn="base" hangingPunct="1">
              <a:spcBef>
                <a:spcPct val="0"/>
              </a:spcBef>
              <a:spcAft>
                <a:spcPct val="0"/>
              </a:spcAft>
              <a:defRPr sz="4000" b="1" kern="1200">
                <a:solidFill>
                  <a:schemeClr val="tx2"/>
                </a:solidFill>
                <a:latin typeface="+mj-lt"/>
                <a:ea typeface="+mj-ea"/>
                <a:cs typeface="+mj-cs"/>
              </a:defRPr>
            </a:lvl1pPr>
            <a:lvl2pPr algn="ctr" rtl="0" eaLnBrk="1" fontAlgn="base" hangingPunct="1">
              <a:spcBef>
                <a:spcPct val="0"/>
              </a:spcBef>
              <a:spcAft>
                <a:spcPct val="0"/>
              </a:spcAft>
              <a:defRPr sz="4000">
                <a:solidFill>
                  <a:srgbClr val="330099"/>
                </a:solidFill>
                <a:latin typeface="Roboto"/>
              </a:defRPr>
            </a:lvl2pPr>
            <a:lvl3pPr algn="ctr" rtl="0" eaLnBrk="1" fontAlgn="base" hangingPunct="1">
              <a:spcBef>
                <a:spcPct val="0"/>
              </a:spcBef>
              <a:spcAft>
                <a:spcPct val="0"/>
              </a:spcAft>
              <a:defRPr sz="4000">
                <a:solidFill>
                  <a:srgbClr val="330099"/>
                </a:solidFill>
                <a:latin typeface="Roboto"/>
              </a:defRPr>
            </a:lvl3pPr>
            <a:lvl4pPr algn="ctr" rtl="0" eaLnBrk="1" fontAlgn="base" hangingPunct="1">
              <a:spcBef>
                <a:spcPct val="0"/>
              </a:spcBef>
              <a:spcAft>
                <a:spcPct val="0"/>
              </a:spcAft>
              <a:defRPr sz="4000">
                <a:solidFill>
                  <a:srgbClr val="330099"/>
                </a:solidFill>
                <a:latin typeface="Roboto"/>
              </a:defRPr>
            </a:lvl4pPr>
            <a:lvl5pPr algn="ctr" rtl="0" eaLnBrk="1" fontAlgn="base" hangingPunct="1">
              <a:spcBef>
                <a:spcPct val="0"/>
              </a:spcBef>
              <a:spcAft>
                <a:spcPct val="0"/>
              </a:spcAft>
              <a:defRPr sz="4000">
                <a:solidFill>
                  <a:srgbClr val="330099"/>
                </a:solidFill>
                <a:latin typeface="Roboto"/>
              </a:defRPr>
            </a:lvl5pPr>
            <a:lvl6pPr marL="457200" algn="ctr" rtl="0" eaLnBrk="1" fontAlgn="base" hangingPunct="1">
              <a:spcBef>
                <a:spcPct val="0"/>
              </a:spcBef>
              <a:spcAft>
                <a:spcPct val="0"/>
              </a:spcAft>
              <a:defRPr sz="4000">
                <a:solidFill>
                  <a:srgbClr val="330099"/>
                </a:solidFill>
                <a:latin typeface="Roboto"/>
              </a:defRPr>
            </a:lvl6pPr>
            <a:lvl7pPr marL="914400" algn="ctr" rtl="0" eaLnBrk="1" fontAlgn="base" hangingPunct="1">
              <a:spcBef>
                <a:spcPct val="0"/>
              </a:spcBef>
              <a:spcAft>
                <a:spcPct val="0"/>
              </a:spcAft>
              <a:defRPr sz="4000">
                <a:solidFill>
                  <a:srgbClr val="330099"/>
                </a:solidFill>
                <a:latin typeface="Roboto"/>
              </a:defRPr>
            </a:lvl7pPr>
            <a:lvl8pPr marL="1371600" algn="ctr" rtl="0" eaLnBrk="1" fontAlgn="base" hangingPunct="1">
              <a:spcBef>
                <a:spcPct val="0"/>
              </a:spcBef>
              <a:spcAft>
                <a:spcPct val="0"/>
              </a:spcAft>
              <a:defRPr sz="4000">
                <a:solidFill>
                  <a:srgbClr val="330099"/>
                </a:solidFill>
                <a:latin typeface="Roboto"/>
              </a:defRPr>
            </a:lvl8pPr>
            <a:lvl9pPr marL="1828800" algn="ctr" rtl="0" eaLnBrk="1" fontAlgn="base" hangingPunct="1">
              <a:spcBef>
                <a:spcPct val="0"/>
              </a:spcBef>
              <a:spcAft>
                <a:spcPct val="0"/>
              </a:spcAft>
              <a:defRPr sz="4000">
                <a:solidFill>
                  <a:srgbClr val="330099"/>
                </a:solidFill>
                <a:latin typeface="Roboto"/>
              </a:defRPr>
            </a:lvl9pPr>
          </a:lstStyle>
          <a:p>
            <a:r>
              <a:rPr lang="en-GB" sz="2800" dirty="0" smtClean="0">
                <a:solidFill>
                  <a:schemeClr val="accent4">
                    <a:lumMod val="75000"/>
                  </a:schemeClr>
                </a:solidFill>
                <a:latin typeface="Calibri" pitchFamily="34" charset="0"/>
                <a:cs typeface="Calibri" pitchFamily="34" charset="0"/>
              </a:rPr>
              <a:t>Focused player management…</a:t>
            </a:r>
            <a:endParaRPr lang="en-GB" sz="2800" dirty="0">
              <a:solidFill>
                <a:schemeClr val="accent4">
                  <a:lumMod val="75000"/>
                </a:schemeClr>
              </a:solidFill>
              <a:latin typeface="Calibri" pitchFamily="34" charset="0"/>
              <a:cs typeface="Calibri" pitchFamily="34" charset="0"/>
            </a:endParaRPr>
          </a:p>
        </p:txBody>
      </p:sp>
      <p:sp>
        <p:nvSpPr>
          <p:cNvPr id="19" name="Rectangle 18"/>
          <p:cNvSpPr/>
          <p:nvPr/>
        </p:nvSpPr>
        <p:spPr>
          <a:xfrm>
            <a:off x="323528" y="1196752"/>
            <a:ext cx="8640960" cy="1477328"/>
          </a:xfrm>
          <a:prstGeom prst="rect">
            <a:avLst/>
          </a:prstGeom>
        </p:spPr>
        <p:txBody>
          <a:bodyPr wrap="square">
            <a:spAutoFit/>
          </a:bodyPr>
          <a:lstStyle/>
          <a:p>
            <a:pPr lvl="0"/>
            <a:r>
              <a:rPr lang="en-GB" sz="2400" b="1" dirty="0" smtClean="0">
                <a:solidFill>
                  <a:srgbClr val="272E80"/>
                </a:solidFill>
                <a:latin typeface="Calibri" pitchFamily="34" charset="0"/>
                <a:cs typeface="Calibri" pitchFamily="34" charset="0"/>
              </a:rPr>
              <a:t>…invest </a:t>
            </a:r>
            <a:r>
              <a:rPr lang="en-GB" sz="2400" b="1" dirty="0" smtClean="0">
                <a:solidFill>
                  <a:srgbClr val="272E80"/>
                </a:solidFill>
                <a:latin typeface="Calibri" pitchFamily="34" charset="0"/>
                <a:cs typeface="Calibri" pitchFamily="34" charset="0"/>
              </a:rPr>
              <a:t>and focus on player </a:t>
            </a:r>
            <a:r>
              <a:rPr lang="en-GB" sz="2400" b="1" dirty="0" smtClean="0">
                <a:solidFill>
                  <a:srgbClr val="272E80"/>
                </a:solidFill>
                <a:latin typeface="Calibri" pitchFamily="34" charset="0"/>
                <a:cs typeface="Calibri" pitchFamily="34" charset="0"/>
              </a:rPr>
              <a:t>‘life-cycle’ </a:t>
            </a:r>
            <a:r>
              <a:rPr lang="en-GB" sz="2400" b="1" dirty="0" smtClean="0">
                <a:solidFill>
                  <a:srgbClr val="272E80"/>
                </a:solidFill>
                <a:latin typeface="Calibri" pitchFamily="34" charset="0"/>
                <a:cs typeface="Calibri" pitchFamily="34" charset="0"/>
              </a:rPr>
              <a:t>management… need to focus on targeting the right players and their </a:t>
            </a:r>
            <a:r>
              <a:rPr lang="en-GB" sz="2400" b="1" dirty="0" smtClean="0">
                <a:solidFill>
                  <a:srgbClr val="272E80"/>
                </a:solidFill>
                <a:latin typeface="Calibri" pitchFamily="34" charset="0"/>
                <a:cs typeface="Calibri" pitchFamily="34" charset="0"/>
              </a:rPr>
              <a:t>Life Time Value</a:t>
            </a:r>
          </a:p>
          <a:p>
            <a:pPr lvl="0"/>
            <a:endParaRPr lang="en-GB" b="1" dirty="0">
              <a:solidFill>
                <a:srgbClr val="272E80"/>
              </a:solidFill>
              <a:latin typeface="Calibri" pitchFamily="34" charset="0"/>
              <a:cs typeface="Calibri" pitchFamily="34" charset="0"/>
            </a:endParaRPr>
          </a:p>
          <a:p>
            <a:pPr lvl="0"/>
            <a:r>
              <a:rPr lang="en-GB" sz="2400" b="1" dirty="0" smtClean="0">
                <a:solidFill>
                  <a:srgbClr val="272E80"/>
                </a:solidFill>
                <a:latin typeface="Calibri" pitchFamily="34" charset="0"/>
                <a:cs typeface="Calibri" pitchFamily="34" charset="0"/>
              </a:rPr>
              <a:t>…the aim is to attract latent demand, and not to cannibalize retail</a:t>
            </a:r>
            <a:endParaRPr lang="en-GB" sz="2400" b="1" dirty="0" smtClean="0">
              <a:solidFill>
                <a:srgbClr val="272E80"/>
              </a:solidFill>
              <a:latin typeface="Calibri" pitchFamily="34" charset="0"/>
              <a:cs typeface="Calibri" pitchFamily="34" charset="0"/>
            </a:endParaRP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64780" y="2924944"/>
            <a:ext cx="5225193" cy="2997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005508"/>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6"/>
          <p:cNvSpPr txBox="1">
            <a:spLocks/>
          </p:cNvSpPr>
          <p:nvPr/>
        </p:nvSpPr>
        <p:spPr bwMode="auto">
          <a:xfrm>
            <a:off x="251520" y="44624"/>
            <a:ext cx="8568952" cy="84615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l" rtl="0" eaLnBrk="1" fontAlgn="base" hangingPunct="1">
              <a:spcBef>
                <a:spcPct val="0"/>
              </a:spcBef>
              <a:spcAft>
                <a:spcPct val="0"/>
              </a:spcAft>
              <a:defRPr sz="4000" b="1" kern="1200">
                <a:solidFill>
                  <a:schemeClr val="tx2"/>
                </a:solidFill>
                <a:latin typeface="+mj-lt"/>
                <a:ea typeface="+mj-ea"/>
                <a:cs typeface="+mj-cs"/>
              </a:defRPr>
            </a:lvl1pPr>
            <a:lvl2pPr algn="ctr" rtl="0" eaLnBrk="1" fontAlgn="base" hangingPunct="1">
              <a:spcBef>
                <a:spcPct val="0"/>
              </a:spcBef>
              <a:spcAft>
                <a:spcPct val="0"/>
              </a:spcAft>
              <a:defRPr sz="4000">
                <a:solidFill>
                  <a:srgbClr val="330099"/>
                </a:solidFill>
                <a:latin typeface="Roboto"/>
              </a:defRPr>
            </a:lvl2pPr>
            <a:lvl3pPr algn="ctr" rtl="0" eaLnBrk="1" fontAlgn="base" hangingPunct="1">
              <a:spcBef>
                <a:spcPct val="0"/>
              </a:spcBef>
              <a:spcAft>
                <a:spcPct val="0"/>
              </a:spcAft>
              <a:defRPr sz="4000">
                <a:solidFill>
                  <a:srgbClr val="330099"/>
                </a:solidFill>
                <a:latin typeface="Roboto"/>
              </a:defRPr>
            </a:lvl3pPr>
            <a:lvl4pPr algn="ctr" rtl="0" eaLnBrk="1" fontAlgn="base" hangingPunct="1">
              <a:spcBef>
                <a:spcPct val="0"/>
              </a:spcBef>
              <a:spcAft>
                <a:spcPct val="0"/>
              </a:spcAft>
              <a:defRPr sz="4000">
                <a:solidFill>
                  <a:srgbClr val="330099"/>
                </a:solidFill>
                <a:latin typeface="Roboto"/>
              </a:defRPr>
            </a:lvl4pPr>
            <a:lvl5pPr algn="ctr" rtl="0" eaLnBrk="1" fontAlgn="base" hangingPunct="1">
              <a:spcBef>
                <a:spcPct val="0"/>
              </a:spcBef>
              <a:spcAft>
                <a:spcPct val="0"/>
              </a:spcAft>
              <a:defRPr sz="4000">
                <a:solidFill>
                  <a:srgbClr val="330099"/>
                </a:solidFill>
                <a:latin typeface="Roboto"/>
              </a:defRPr>
            </a:lvl5pPr>
            <a:lvl6pPr marL="457200" algn="ctr" rtl="0" eaLnBrk="1" fontAlgn="base" hangingPunct="1">
              <a:spcBef>
                <a:spcPct val="0"/>
              </a:spcBef>
              <a:spcAft>
                <a:spcPct val="0"/>
              </a:spcAft>
              <a:defRPr sz="4000">
                <a:solidFill>
                  <a:srgbClr val="330099"/>
                </a:solidFill>
                <a:latin typeface="Roboto"/>
              </a:defRPr>
            </a:lvl6pPr>
            <a:lvl7pPr marL="914400" algn="ctr" rtl="0" eaLnBrk="1" fontAlgn="base" hangingPunct="1">
              <a:spcBef>
                <a:spcPct val="0"/>
              </a:spcBef>
              <a:spcAft>
                <a:spcPct val="0"/>
              </a:spcAft>
              <a:defRPr sz="4000">
                <a:solidFill>
                  <a:srgbClr val="330099"/>
                </a:solidFill>
                <a:latin typeface="Roboto"/>
              </a:defRPr>
            </a:lvl7pPr>
            <a:lvl8pPr marL="1371600" algn="ctr" rtl="0" eaLnBrk="1" fontAlgn="base" hangingPunct="1">
              <a:spcBef>
                <a:spcPct val="0"/>
              </a:spcBef>
              <a:spcAft>
                <a:spcPct val="0"/>
              </a:spcAft>
              <a:defRPr sz="4000">
                <a:solidFill>
                  <a:srgbClr val="330099"/>
                </a:solidFill>
                <a:latin typeface="Roboto"/>
              </a:defRPr>
            </a:lvl8pPr>
            <a:lvl9pPr marL="1828800" algn="ctr" rtl="0" eaLnBrk="1" fontAlgn="base" hangingPunct="1">
              <a:spcBef>
                <a:spcPct val="0"/>
              </a:spcBef>
              <a:spcAft>
                <a:spcPct val="0"/>
              </a:spcAft>
              <a:defRPr sz="4000">
                <a:solidFill>
                  <a:srgbClr val="330099"/>
                </a:solidFill>
                <a:latin typeface="Roboto"/>
              </a:defRPr>
            </a:lvl9pPr>
          </a:lstStyle>
          <a:p>
            <a:r>
              <a:rPr lang="en-GB" sz="2800" dirty="0" smtClean="0">
                <a:solidFill>
                  <a:schemeClr val="accent4">
                    <a:lumMod val="75000"/>
                  </a:schemeClr>
                </a:solidFill>
                <a:latin typeface="Calibri" pitchFamily="34" charset="0"/>
                <a:cs typeface="Calibri" pitchFamily="34" charset="0"/>
              </a:rPr>
              <a:t>Need the right ‘enablers’</a:t>
            </a:r>
            <a:endParaRPr lang="en-GB" sz="2800" dirty="0">
              <a:solidFill>
                <a:schemeClr val="accent4">
                  <a:lumMod val="75000"/>
                </a:schemeClr>
              </a:solidFill>
              <a:latin typeface="Calibri" pitchFamily="34" charset="0"/>
              <a:cs typeface="Calibri" pitchFamily="34" charset="0"/>
            </a:endParaRPr>
          </a:p>
        </p:txBody>
      </p:sp>
      <p:sp>
        <p:nvSpPr>
          <p:cNvPr id="15" name="TextBox 14"/>
          <p:cNvSpPr txBox="1"/>
          <p:nvPr/>
        </p:nvSpPr>
        <p:spPr>
          <a:xfrm>
            <a:off x="215498" y="1219399"/>
            <a:ext cx="8820998" cy="2462213"/>
          </a:xfrm>
          <a:prstGeom prst="rect">
            <a:avLst/>
          </a:prstGeom>
        </p:spPr>
        <p:txBody>
          <a:bodyPr wrap="square">
            <a:spAutoFit/>
          </a:bodyPr>
          <a:lstStyle>
            <a:defPPr>
              <a:defRPr lang="en-US"/>
            </a:defPPr>
            <a:lvl1pPr lvl="0">
              <a:defRPr sz="2400" b="1">
                <a:solidFill>
                  <a:srgbClr val="272E80"/>
                </a:solidFill>
                <a:latin typeface="Calibri" pitchFamily="34" charset="0"/>
                <a:cs typeface="Calibri" pitchFamily="34" charset="0"/>
              </a:defRPr>
            </a:lvl1pPr>
          </a:lstStyle>
          <a:p>
            <a:r>
              <a:rPr lang="en-GB" sz="2200" dirty="0" smtClean="0"/>
              <a:t>…key </a:t>
            </a:r>
            <a:r>
              <a:rPr lang="en-GB" sz="2200" dirty="0"/>
              <a:t>to achieving </a:t>
            </a:r>
            <a:r>
              <a:rPr lang="en-GB" sz="2200" dirty="0" smtClean="0"/>
              <a:t>the first two objectives is having </a:t>
            </a:r>
            <a:r>
              <a:rPr lang="en-GB" sz="2200" dirty="0"/>
              <a:t>the right </a:t>
            </a:r>
            <a:r>
              <a:rPr lang="en-GB" sz="2200" dirty="0" smtClean="0"/>
              <a:t>‘enablers’</a:t>
            </a:r>
            <a:r>
              <a:rPr lang="en-GB" sz="2200" dirty="0" smtClean="0"/>
              <a:t> of people, processes and technology</a:t>
            </a:r>
          </a:p>
          <a:p>
            <a:endParaRPr lang="en-GB" sz="2200" dirty="0"/>
          </a:p>
          <a:p>
            <a:r>
              <a:rPr lang="en-GB" sz="2200" dirty="0" smtClean="0"/>
              <a:t>…requires a transformation of expertise understanding and technology</a:t>
            </a:r>
          </a:p>
          <a:p>
            <a:endParaRPr lang="en-GB" sz="2200" dirty="0"/>
          </a:p>
          <a:p>
            <a:r>
              <a:rPr lang="en-GB" sz="2200" dirty="0" smtClean="0"/>
              <a:t>…specialist know-how is required to maximize the opportunity, as is the technology require to enable the sales &amp; marketing plan </a:t>
            </a:r>
            <a:endParaRPr lang="en-GB" sz="2200" dirty="0"/>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1840" y="3780365"/>
            <a:ext cx="5652567" cy="2528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5069301"/>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771452" y="566618"/>
            <a:ext cx="7760988" cy="846158"/>
          </a:xfrm>
        </p:spPr>
        <p:txBody>
          <a:bodyPr>
            <a:normAutofit fontScale="90000"/>
          </a:bodyPr>
          <a:lstStyle/>
          <a:p>
            <a:r>
              <a:rPr lang="en-GB" sz="2800" dirty="0">
                <a:solidFill>
                  <a:schemeClr val="accent4">
                    <a:lumMod val="75000"/>
                  </a:schemeClr>
                </a:solidFill>
              </a:rPr>
              <a:t/>
            </a:r>
            <a:br>
              <a:rPr lang="en-GB" sz="2800" dirty="0">
                <a:solidFill>
                  <a:schemeClr val="accent4">
                    <a:lumMod val="75000"/>
                  </a:schemeClr>
                </a:solidFill>
              </a:rPr>
            </a:br>
            <a:r>
              <a:rPr lang="en-GB" sz="2800" dirty="0" smtClean="0">
                <a:solidFill>
                  <a:schemeClr val="accent4">
                    <a:lumMod val="75000"/>
                  </a:schemeClr>
                </a:solidFill>
              </a:rPr>
              <a:t> </a:t>
            </a:r>
            <a:endParaRPr lang="en-GB" sz="2800" dirty="0">
              <a:solidFill>
                <a:schemeClr val="accent4">
                  <a:lumMod val="75000"/>
                </a:schemeClr>
              </a:solidFill>
            </a:endParaRPr>
          </a:p>
        </p:txBody>
      </p:sp>
      <p:sp>
        <p:nvSpPr>
          <p:cNvPr id="8" name="Title 6"/>
          <p:cNvSpPr txBox="1">
            <a:spLocks/>
          </p:cNvSpPr>
          <p:nvPr/>
        </p:nvSpPr>
        <p:spPr bwMode="auto">
          <a:xfrm>
            <a:off x="683568" y="2584871"/>
            <a:ext cx="5888780" cy="84615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92500" lnSpcReduction="10000"/>
          </a:bodyPr>
          <a:lstStyle>
            <a:lvl1pPr algn="l" rtl="0" eaLnBrk="1" fontAlgn="base" hangingPunct="1">
              <a:spcBef>
                <a:spcPct val="0"/>
              </a:spcBef>
              <a:spcAft>
                <a:spcPct val="0"/>
              </a:spcAft>
              <a:defRPr sz="4000" b="1" kern="1200">
                <a:solidFill>
                  <a:schemeClr val="tx2"/>
                </a:solidFill>
                <a:latin typeface="+mj-lt"/>
                <a:ea typeface="+mj-ea"/>
                <a:cs typeface="+mj-cs"/>
              </a:defRPr>
            </a:lvl1pPr>
            <a:lvl2pPr algn="ctr" rtl="0" eaLnBrk="1" fontAlgn="base" hangingPunct="1">
              <a:spcBef>
                <a:spcPct val="0"/>
              </a:spcBef>
              <a:spcAft>
                <a:spcPct val="0"/>
              </a:spcAft>
              <a:defRPr sz="4000">
                <a:solidFill>
                  <a:srgbClr val="330099"/>
                </a:solidFill>
                <a:latin typeface="Roboto"/>
              </a:defRPr>
            </a:lvl2pPr>
            <a:lvl3pPr algn="ctr" rtl="0" eaLnBrk="1" fontAlgn="base" hangingPunct="1">
              <a:spcBef>
                <a:spcPct val="0"/>
              </a:spcBef>
              <a:spcAft>
                <a:spcPct val="0"/>
              </a:spcAft>
              <a:defRPr sz="4000">
                <a:solidFill>
                  <a:srgbClr val="330099"/>
                </a:solidFill>
                <a:latin typeface="Roboto"/>
              </a:defRPr>
            </a:lvl3pPr>
            <a:lvl4pPr algn="ctr" rtl="0" eaLnBrk="1" fontAlgn="base" hangingPunct="1">
              <a:spcBef>
                <a:spcPct val="0"/>
              </a:spcBef>
              <a:spcAft>
                <a:spcPct val="0"/>
              </a:spcAft>
              <a:defRPr sz="4000">
                <a:solidFill>
                  <a:srgbClr val="330099"/>
                </a:solidFill>
                <a:latin typeface="Roboto"/>
              </a:defRPr>
            </a:lvl4pPr>
            <a:lvl5pPr algn="ctr" rtl="0" eaLnBrk="1" fontAlgn="base" hangingPunct="1">
              <a:spcBef>
                <a:spcPct val="0"/>
              </a:spcBef>
              <a:spcAft>
                <a:spcPct val="0"/>
              </a:spcAft>
              <a:defRPr sz="4000">
                <a:solidFill>
                  <a:srgbClr val="330099"/>
                </a:solidFill>
                <a:latin typeface="Roboto"/>
              </a:defRPr>
            </a:lvl5pPr>
            <a:lvl6pPr marL="457200" algn="ctr" rtl="0" eaLnBrk="1" fontAlgn="base" hangingPunct="1">
              <a:spcBef>
                <a:spcPct val="0"/>
              </a:spcBef>
              <a:spcAft>
                <a:spcPct val="0"/>
              </a:spcAft>
              <a:defRPr sz="4000">
                <a:solidFill>
                  <a:srgbClr val="330099"/>
                </a:solidFill>
                <a:latin typeface="Roboto"/>
              </a:defRPr>
            </a:lvl6pPr>
            <a:lvl7pPr marL="914400" algn="ctr" rtl="0" eaLnBrk="1" fontAlgn="base" hangingPunct="1">
              <a:spcBef>
                <a:spcPct val="0"/>
              </a:spcBef>
              <a:spcAft>
                <a:spcPct val="0"/>
              </a:spcAft>
              <a:defRPr sz="4000">
                <a:solidFill>
                  <a:srgbClr val="330099"/>
                </a:solidFill>
                <a:latin typeface="Roboto"/>
              </a:defRPr>
            </a:lvl7pPr>
            <a:lvl8pPr marL="1371600" algn="ctr" rtl="0" eaLnBrk="1" fontAlgn="base" hangingPunct="1">
              <a:spcBef>
                <a:spcPct val="0"/>
              </a:spcBef>
              <a:spcAft>
                <a:spcPct val="0"/>
              </a:spcAft>
              <a:defRPr sz="4000">
                <a:solidFill>
                  <a:srgbClr val="330099"/>
                </a:solidFill>
                <a:latin typeface="Roboto"/>
              </a:defRPr>
            </a:lvl8pPr>
            <a:lvl9pPr marL="1828800" algn="ctr" rtl="0" eaLnBrk="1" fontAlgn="base" hangingPunct="1">
              <a:spcBef>
                <a:spcPct val="0"/>
              </a:spcBef>
              <a:spcAft>
                <a:spcPct val="0"/>
              </a:spcAft>
              <a:defRPr sz="4000">
                <a:solidFill>
                  <a:srgbClr val="330099"/>
                </a:solidFill>
                <a:latin typeface="Roboto"/>
              </a:defRPr>
            </a:lvl9pPr>
          </a:lstStyle>
          <a:p>
            <a:r>
              <a:rPr lang="en-GB" sz="2800" dirty="0" smtClean="0">
                <a:solidFill>
                  <a:srgbClr val="1C449C">
                    <a:lumMod val="75000"/>
                  </a:srgbClr>
                </a:solidFill>
                <a:latin typeface="Arial" pitchFamily="34" charset="0"/>
                <a:cs typeface="Arial" pitchFamily="34" charset="0"/>
              </a:rPr>
              <a:t>Case study UK:</a:t>
            </a:r>
          </a:p>
          <a:p>
            <a:r>
              <a:rPr lang="en-GB" sz="2800" dirty="0" smtClean="0">
                <a:solidFill>
                  <a:srgbClr val="1C449C">
                    <a:lumMod val="75000"/>
                  </a:srgbClr>
                </a:solidFill>
                <a:latin typeface="Arial" pitchFamily="34" charset="0"/>
                <a:cs typeface="Arial" pitchFamily="34" charset="0"/>
              </a:rPr>
              <a:t>New iLottery platform</a:t>
            </a:r>
            <a:endParaRPr lang="en-GB" sz="2800" dirty="0">
              <a:solidFill>
                <a:srgbClr val="1C449C">
                  <a:lumMod val="75000"/>
                </a:srgbClr>
              </a:solidFill>
              <a:latin typeface="Arial" pitchFamily="34" charset="0"/>
              <a:cs typeface="Arial" pitchFamily="34" charset="0"/>
            </a:endParaRPr>
          </a:p>
        </p:txBody>
      </p:sp>
      <p:sp>
        <p:nvSpPr>
          <p:cNvPr id="3" name="Slide Number Placeholder 2"/>
          <p:cNvSpPr>
            <a:spLocks noGrp="1"/>
          </p:cNvSpPr>
          <p:nvPr>
            <p:ph type="sldNum" sz="quarter" idx="4"/>
          </p:nvPr>
        </p:nvSpPr>
        <p:spPr/>
        <p:txBody>
          <a:bodyPr/>
          <a:lstStyle/>
          <a:p>
            <a:fld id="{DA59B08E-A4BC-4AD9-9FA9-305FED52A08C}" type="slidenum">
              <a:rPr lang="en-GB" smtClean="0"/>
              <a:pPr/>
              <a:t>13</a:t>
            </a:fld>
            <a:endParaRPr lang="en-GB" dirty="0"/>
          </a:p>
        </p:txBody>
      </p:sp>
      <p:pic>
        <p:nvPicPr>
          <p:cNvPr id="5" name="Picture 4" descr="mac-screen.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6906399" y="1124744"/>
            <a:ext cx="1410017" cy="1563212"/>
          </a:xfrm>
          <a:prstGeom prst="rect">
            <a:avLst/>
          </a:prstGeom>
        </p:spPr>
      </p:pic>
      <p:pic>
        <p:nvPicPr>
          <p:cNvPr id="6" name="Picture 5" descr="samsung_smart_tv_EJp.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83286" y="3380862"/>
            <a:ext cx="2105138" cy="1652534"/>
          </a:xfrm>
          <a:prstGeom prst="rect">
            <a:avLst/>
          </a:prstGeom>
        </p:spPr>
      </p:pic>
      <p:pic>
        <p:nvPicPr>
          <p:cNvPr id="9" name="Picture 8" descr="iPad-Lotto.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493859" y="1968043"/>
            <a:ext cx="825080" cy="1159304"/>
          </a:xfrm>
          <a:prstGeom prst="rect">
            <a:avLst/>
          </a:prstGeom>
          <a:noFill/>
          <a:ln>
            <a:noFill/>
          </a:ln>
        </p:spPr>
      </p:pic>
      <p:grpSp>
        <p:nvGrpSpPr>
          <p:cNvPr id="10" name="Group 9"/>
          <p:cNvGrpSpPr/>
          <p:nvPr/>
        </p:nvGrpSpPr>
        <p:grpSpPr>
          <a:xfrm>
            <a:off x="6450825" y="4200124"/>
            <a:ext cx="845577" cy="1619500"/>
            <a:chOff x="5071944" y="414406"/>
            <a:chExt cx="1062300" cy="2005258"/>
          </a:xfrm>
        </p:grpSpPr>
        <p:grpSp>
          <p:nvGrpSpPr>
            <p:cNvPr id="11" name="Group 10"/>
            <p:cNvGrpSpPr/>
            <p:nvPr/>
          </p:nvGrpSpPr>
          <p:grpSpPr>
            <a:xfrm>
              <a:off x="5071944" y="414406"/>
              <a:ext cx="1062300" cy="2005258"/>
              <a:chOff x="5865290" y="670639"/>
              <a:chExt cx="3258151" cy="5987596"/>
            </a:xfrm>
          </p:grpSpPr>
          <p:pic>
            <p:nvPicPr>
              <p:cNvPr id="13" name="Picture 12" descr="screenshot_phone_pim2.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865290" y="670639"/>
                <a:ext cx="3258151" cy="5987596"/>
              </a:xfrm>
              <a:prstGeom prst="rect">
                <a:avLst/>
              </a:prstGeom>
            </p:spPr>
          </p:pic>
          <p:pic>
            <p:nvPicPr>
              <p:cNvPr id="14" name="Picture 13" descr="2015-01-24 19.35.03.png"/>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6213337" y="1189855"/>
                <a:ext cx="2588531" cy="4008098"/>
              </a:xfrm>
              <a:prstGeom prst="rect">
                <a:avLst/>
              </a:prstGeom>
              <a:ln>
                <a:solidFill>
                  <a:srgbClr val="000000"/>
                </a:solidFill>
              </a:ln>
            </p:spPr>
          </p:pic>
        </p:grpSp>
        <p:pic>
          <p:nvPicPr>
            <p:cNvPr id="12" name="Picture 11" descr="2015-01-24 21.41.42.pn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184471" y="578290"/>
              <a:ext cx="840790" cy="1352321"/>
            </a:xfrm>
            <a:prstGeom prst="rect">
              <a:avLst/>
            </a:prstGeom>
            <a:noFill/>
            <a:ln>
              <a:noFill/>
            </a:ln>
          </p:spPr>
        </p:pic>
      </p:grpSp>
      <p:grpSp>
        <p:nvGrpSpPr>
          <p:cNvPr id="15" name="Group 14"/>
          <p:cNvGrpSpPr/>
          <p:nvPr/>
        </p:nvGrpSpPr>
        <p:grpSpPr>
          <a:xfrm>
            <a:off x="7112169" y="2526080"/>
            <a:ext cx="517610" cy="951227"/>
            <a:chOff x="5865290" y="670639"/>
            <a:chExt cx="3258151" cy="5987596"/>
          </a:xfrm>
        </p:grpSpPr>
        <p:pic>
          <p:nvPicPr>
            <p:cNvPr id="16" name="Picture 15" descr="screenshot_phone_pim2.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865290" y="670639"/>
              <a:ext cx="3258151" cy="5987596"/>
            </a:xfrm>
            <a:prstGeom prst="rect">
              <a:avLst/>
            </a:prstGeom>
          </p:spPr>
        </p:pic>
        <p:pic>
          <p:nvPicPr>
            <p:cNvPr id="17" name="Picture 16" descr="2015-01-24 19.35.03.png"/>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6213337" y="1189855"/>
              <a:ext cx="2588531" cy="4008098"/>
            </a:xfrm>
            <a:prstGeom prst="rect">
              <a:avLst/>
            </a:prstGeom>
            <a:ln>
              <a:solidFill>
                <a:srgbClr val="000000"/>
              </a:solidFill>
            </a:ln>
          </p:spPr>
        </p:pic>
      </p:grpSp>
    </p:spTree>
    <p:extLst>
      <p:ext uri="{BB962C8B-B14F-4D97-AF65-F5344CB8AC3E}">
        <p14:creationId xmlns:p14="http://schemas.microsoft.com/office/powerpoint/2010/main" val="22304496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1484026"/>
            <a:ext cx="8640960" cy="923330"/>
          </a:xfrm>
          <a:prstGeom prst="rect">
            <a:avLst/>
          </a:prstGeom>
        </p:spPr>
        <p:txBody>
          <a:bodyPr wrap="square">
            <a:spAutoFit/>
          </a:bodyPr>
          <a:lstStyle/>
          <a:p>
            <a:pPr marL="285750" indent="-285750">
              <a:buClr>
                <a:schemeClr val="accent4"/>
              </a:buClr>
              <a:buFont typeface="Arial" pitchFamily="34" charset="0"/>
              <a:buChar char="•"/>
            </a:pPr>
            <a:endParaRPr lang="en-GB" dirty="0" smtClean="0">
              <a:solidFill>
                <a:srgbClr val="272E80"/>
              </a:solidFill>
              <a:latin typeface="Arial" pitchFamily="34" charset="0"/>
              <a:cs typeface="Arial" pitchFamily="34" charset="0"/>
            </a:endParaRPr>
          </a:p>
          <a:p>
            <a:pPr marL="285750" indent="-285750">
              <a:buClr>
                <a:schemeClr val="accent4"/>
              </a:buClr>
              <a:buFont typeface="Arial" pitchFamily="34" charset="0"/>
              <a:buChar char="•"/>
            </a:pPr>
            <a:endParaRPr lang="en-GB" dirty="0">
              <a:solidFill>
                <a:srgbClr val="272E80"/>
              </a:solidFill>
              <a:latin typeface="Arial" pitchFamily="34" charset="0"/>
              <a:cs typeface="Arial" pitchFamily="34" charset="0"/>
            </a:endParaRPr>
          </a:p>
          <a:p>
            <a:pPr marL="0" lvl="1">
              <a:buClr>
                <a:schemeClr val="accent4"/>
              </a:buClr>
            </a:pPr>
            <a:endParaRPr lang="en-GB" dirty="0">
              <a:solidFill>
                <a:srgbClr val="272E80"/>
              </a:solidFill>
              <a:latin typeface="Arial" pitchFamily="34" charset="0"/>
              <a:cs typeface="Arial" pitchFamily="34" charset="0"/>
            </a:endParaRPr>
          </a:p>
        </p:txBody>
      </p:sp>
      <p:sp>
        <p:nvSpPr>
          <p:cNvPr id="8" name="Title 6"/>
          <p:cNvSpPr txBox="1">
            <a:spLocks/>
          </p:cNvSpPr>
          <p:nvPr/>
        </p:nvSpPr>
        <p:spPr bwMode="auto">
          <a:xfrm>
            <a:off x="179511" y="134570"/>
            <a:ext cx="8467601" cy="84615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l" rtl="0" eaLnBrk="1" fontAlgn="base" hangingPunct="1">
              <a:spcBef>
                <a:spcPct val="0"/>
              </a:spcBef>
              <a:spcAft>
                <a:spcPct val="0"/>
              </a:spcAft>
              <a:defRPr sz="4000" b="1" kern="1200">
                <a:solidFill>
                  <a:schemeClr val="tx2"/>
                </a:solidFill>
                <a:latin typeface="+mj-lt"/>
                <a:ea typeface="+mj-ea"/>
                <a:cs typeface="+mj-cs"/>
              </a:defRPr>
            </a:lvl1pPr>
            <a:lvl2pPr algn="ctr" rtl="0" eaLnBrk="1" fontAlgn="base" hangingPunct="1">
              <a:spcBef>
                <a:spcPct val="0"/>
              </a:spcBef>
              <a:spcAft>
                <a:spcPct val="0"/>
              </a:spcAft>
              <a:defRPr sz="4000">
                <a:solidFill>
                  <a:srgbClr val="330099"/>
                </a:solidFill>
                <a:latin typeface="Roboto"/>
              </a:defRPr>
            </a:lvl2pPr>
            <a:lvl3pPr algn="ctr" rtl="0" eaLnBrk="1" fontAlgn="base" hangingPunct="1">
              <a:spcBef>
                <a:spcPct val="0"/>
              </a:spcBef>
              <a:spcAft>
                <a:spcPct val="0"/>
              </a:spcAft>
              <a:defRPr sz="4000">
                <a:solidFill>
                  <a:srgbClr val="330099"/>
                </a:solidFill>
                <a:latin typeface="Roboto"/>
              </a:defRPr>
            </a:lvl3pPr>
            <a:lvl4pPr algn="ctr" rtl="0" eaLnBrk="1" fontAlgn="base" hangingPunct="1">
              <a:spcBef>
                <a:spcPct val="0"/>
              </a:spcBef>
              <a:spcAft>
                <a:spcPct val="0"/>
              </a:spcAft>
              <a:defRPr sz="4000">
                <a:solidFill>
                  <a:srgbClr val="330099"/>
                </a:solidFill>
                <a:latin typeface="Roboto"/>
              </a:defRPr>
            </a:lvl4pPr>
            <a:lvl5pPr algn="ctr" rtl="0" eaLnBrk="1" fontAlgn="base" hangingPunct="1">
              <a:spcBef>
                <a:spcPct val="0"/>
              </a:spcBef>
              <a:spcAft>
                <a:spcPct val="0"/>
              </a:spcAft>
              <a:defRPr sz="4000">
                <a:solidFill>
                  <a:srgbClr val="330099"/>
                </a:solidFill>
                <a:latin typeface="Roboto"/>
              </a:defRPr>
            </a:lvl5pPr>
            <a:lvl6pPr marL="457200" algn="ctr" rtl="0" eaLnBrk="1" fontAlgn="base" hangingPunct="1">
              <a:spcBef>
                <a:spcPct val="0"/>
              </a:spcBef>
              <a:spcAft>
                <a:spcPct val="0"/>
              </a:spcAft>
              <a:defRPr sz="4000">
                <a:solidFill>
                  <a:srgbClr val="330099"/>
                </a:solidFill>
                <a:latin typeface="Roboto"/>
              </a:defRPr>
            </a:lvl6pPr>
            <a:lvl7pPr marL="914400" algn="ctr" rtl="0" eaLnBrk="1" fontAlgn="base" hangingPunct="1">
              <a:spcBef>
                <a:spcPct val="0"/>
              </a:spcBef>
              <a:spcAft>
                <a:spcPct val="0"/>
              </a:spcAft>
              <a:defRPr sz="4000">
                <a:solidFill>
                  <a:srgbClr val="330099"/>
                </a:solidFill>
                <a:latin typeface="Roboto"/>
              </a:defRPr>
            </a:lvl7pPr>
            <a:lvl8pPr marL="1371600" algn="ctr" rtl="0" eaLnBrk="1" fontAlgn="base" hangingPunct="1">
              <a:spcBef>
                <a:spcPct val="0"/>
              </a:spcBef>
              <a:spcAft>
                <a:spcPct val="0"/>
              </a:spcAft>
              <a:defRPr sz="4000">
                <a:solidFill>
                  <a:srgbClr val="330099"/>
                </a:solidFill>
                <a:latin typeface="Roboto"/>
              </a:defRPr>
            </a:lvl8pPr>
            <a:lvl9pPr marL="1828800" algn="ctr" rtl="0" eaLnBrk="1" fontAlgn="base" hangingPunct="1">
              <a:spcBef>
                <a:spcPct val="0"/>
              </a:spcBef>
              <a:spcAft>
                <a:spcPct val="0"/>
              </a:spcAft>
              <a:defRPr sz="4000">
                <a:solidFill>
                  <a:srgbClr val="330099"/>
                </a:solidFill>
                <a:latin typeface="Roboto"/>
              </a:defRPr>
            </a:lvl9pPr>
          </a:lstStyle>
          <a:p>
            <a:r>
              <a:rPr lang="en-GB" sz="2400" dirty="0" smtClean="0">
                <a:solidFill>
                  <a:schemeClr val="accent4">
                    <a:lumMod val="75000"/>
                  </a:schemeClr>
                </a:solidFill>
                <a:latin typeface="Arial" pitchFamily="34" charset="0"/>
                <a:cs typeface="Arial" pitchFamily="34" charset="0"/>
              </a:rPr>
              <a:t>In 2014 Camelot launched its own iLottery platform in the UK… why? </a:t>
            </a:r>
            <a:endParaRPr lang="en-GB" sz="2400" dirty="0">
              <a:solidFill>
                <a:schemeClr val="accent4">
                  <a:lumMod val="75000"/>
                </a:schemeClr>
              </a:solidFill>
              <a:latin typeface="Arial" pitchFamily="34" charset="0"/>
              <a:cs typeface="Arial" pitchFamily="34" charset="0"/>
            </a:endParaRPr>
          </a:p>
        </p:txBody>
      </p:sp>
      <p:sp>
        <p:nvSpPr>
          <p:cNvPr id="3" name="Slide Number Placeholder 2"/>
          <p:cNvSpPr>
            <a:spLocks noGrp="1"/>
          </p:cNvSpPr>
          <p:nvPr>
            <p:ph type="sldNum" sz="quarter" idx="4"/>
          </p:nvPr>
        </p:nvSpPr>
        <p:spPr/>
        <p:txBody>
          <a:bodyPr/>
          <a:lstStyle/>
          <a:p>
            <a:fld id="{DA59B08E-A4BC-4AD9-9FA9-305FED52A08C}" type="slidenum">
              <a:rPr lang="en-GB" smtClean="0"/>
              <a:pPr/>
              <a:t>14</a:t>
            </a:fld>
            <a:endParaRPr lang="en-GB" dirty="0"/>
          </a:p>
        </p:txBody>
      </p:sp>
      <p:sp>
        <p:nvSpPr>
          <p:cNvPr id="10" name="Text Placeholder 7"/>
          <p:cNvSpPr txBox="1">
            <a:spLocks/>
          </p:cNvSpPr>
          <p:nvPr/>
        </p:nvSpPr>
        <p:spPr>
          <a:xfrm>
            <a:off x="251520" y="1124744"/>
            <a:ext cx="8712968" cy="595107"/>
          </a:xfrm>
          <a:prstGeom prst="rect">
            <a:avLst/>
          </a:prstGeom>
        </p:spPr>
        <p:txBody>
          <a:bodyPr/>
          <a:lstStyle>
            <a:lvl1pPr marL="0" indent="0" algn="l" defTabSz="914400" rtl="0" eaLnBrk="1" latinLnBrk="0" hangingPunct="1">
              <a:spcBef>
                <a:spcPct val="20000"/>
              </a:spcBef>
              <a:buClr>
                <a:srgbClr val="C00000"/>
              </a:buClr>
              <a:buFont typeface="Arial" panose="020B0604020202020204" pitchFamily="34" charset="0"/>
              <a:buNone/>
              <a:defRPr sz="2400" kern="1200">
                <a:solidFill>
                  <a:srgbClr val="D22E27"/>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rgbClr val="C00000"/>
              </a:buClr>
              <a:buFont typeface="Arial" panose="020B0604020202020204" pitchFamily="34" charset="0"/>
              <a:buChar char="−"/>
              <a:defRPr sz="2000" kern="1200">
                <a:solidFill>
                  <a:srgbClr val="19297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C00000"/>
              </a:buClr>
              <a:buFont typeface="Wingdings" panose="05000000000000000000" pitchFamily="2" charset="2"/>
              <a:buChar char="Ø"/>
              <a:defRPr sz="1800" kern="1200">
                <a:solidFill>
                  <a:srgbClr val="192970"/>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C00000"/>
              </a:buClr>
              <a:buFont typeface="Arial" panose="020B0604020202020204" pitchFamily="34" charset="0"/>
              <a:buChar char="•"/>
              <a:defRPr sz="1600" kern="1200">
                <a:solidFill>
                  <a:srgbClr val="19297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lr>
                <a:srgbClr val="C00000"/>
              </a:buClr>
              <a:buFont typeface="Arial" panose="020B0604020202020204" pitchFamily="34" charset="0"/>
              <a:buChar char="•"/>
              <a:defRPr sz="1600" kern="1200">
                <a:solidFill>
                  <a:srgbClr val="19297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defRPr/>
            </a:pPr>
            <a:r>
              <a:rPr lang="en-GB" sz="1800" b="1" dirty="0" smtClean="0"/>
              <a:t>The old platform could not provide the technical agility needed to under-pin future growth plans</a:t>
            </a:r>
            <a:endParaRPr lang="en-GB" sz="1800" b="1" dirty="0"/>
          </a:p>
        </p:txBody>
      </p:sp>
      <p:sp>
        <p:nvSpPr>
          <p:cNvPr id="15" name="Rectangle 14"/>
          <p:cNvSpPr/>
          <p:nvPr/>
        </p:nvSpPr>
        <p:spPr>
          <a:xfrm>
            <a:off x="583306" y="1628800"/>
            <a:ext cx="8021142" cy="5724644"/>
          </a:xfrm>
          <a:prstGeom prst="rect">
            <a:avLst/>
          </a:prstGeom>
        </p:spPr>
        <p:txBody>
          <a:bodyPr wrap="square">
            <a:spAutoFit/>
          </a:bodyPr>
          <a:lstStyle/>
          <a:p>
            <a:pPr marL="285750" indent="-285750">
              <a:spcBef>
                <a:spcPts val="600"/>
              </a:spcBef>
              <a:spcAft>
                <a:spcPts val="600"/>
              </a:spcAft>
              <a:buClr>
                <a:schemeClr val="accent4"/>
              </a:buClr>
              <a:buFont typeface="Arial" pitchFamily="34" charset="0"/>
              <a:buChar char="•"/>
            </a:pPr>
            <a:endParaRPr lang="en-GB" sz="1600" dirty="0" smtClean="0">
              <a:solidFill>
                <a:srgbClr val="272E80"/>
              </a:solidFill>
              <a:latin typeface="Arial" pitchFamily="34" charset="0"/>
              <a:cs typeface="Arial" pitchFamily="34" charset="0"/>
            </a:endParaRPr>
          </a:p>
          <a:p>
            <a:pPr marL="285750" indent="-285750">
              <a:spcBef>
                <a:spcPts val="600"/>
              </a:spcBef>
              <a:spcAft>
                <a:spcPts val="600"/>
              </a:spcAft>
              <a:buClr>
                <a:schemeClr val="accent4"/>
              </a:buClr>
              <a:buFont typeface="Arial" pitchFamily="34" charset="0"/>
              <a:buChar char="•"/>
            </a:pPr>
            <a:r>
              <a:rPr lang="en-GB" b="1" dirty="0" smtClean="0">
                <a:solidFill>
                  <a:srgbClr val="272E80"/>
                </a:solidFill>
                <a:latin typeface="Arial" pitchFamily="34" charset="0"/>
                <a:cs typeface="Arial" pitchFamily="34" charset="0"/>
              </a:rPr>
              <a:t>Limited ability to optimise site engagement and path to purchase</a:t>
            </a:r>
          </a:p>
          <a:p>
            <a:pPr marL="285750" indent="-285750">
              <a:spcBef>
                <a:spcPts val="600"/>
              </a:spcBef>
              <a:spcAft>
                <a:spcPts val="600"/>
              </a:spcAft>
              <a:buClr>
                <a:schemeClr val="accent4"/>
              </a:buClr>
              <a:buFont typeface="Arial" pitchFamily="34" charset="0"/>
              <a:buChar char="•"/>
            </a:pPr>
            <a:r>
              <a:rPr lang="en-GB" b="1" dirty="0" smtClean="0">
                <a:solidFill>
                  <a:srgbClr val="272E80"/>
                </a:solidFill>
                <a:latin typeface="Arial" pitchFamily="34" charset="0"/>
                <a:cs typeface="Arial" pitchFamily="34" charset="0"/>
              </a:rPr>
              <a:t>No adequate mobile capability</a:t>
            </a:r>
          </a:p>
          <a:p>
            <a:pPr marL="285750" indent="-285750">
              <a:spcBef>
                <a:spcPts val="600"/>
              </a:spcBef>
              <a:spcAft>
                <a:spcPts val="600"/>
              </a:spcAft>
              <a:buClr>
                <a:schemeClr val="accent4"/>
              </a:buClr>
              <a:buFont typeface="Arial" pitchFamily="34" charset="0"/>
              <a:buChar char="•"/>
            </a:pPr>
            <a:r>
              <a:rPr lang="en-GB" b="1" dirty="0" smtClean="0">
                <a:solidFill>
                  <a:srgbClr val="272E80"/>
                </a:solidFill>
                <a:latin typeface="Arial" pitchFamily="34" charset="0"/>
                <a:cs typeface="Arial" pitchFamily="34" charset="0"/>
              </a:rPr>
              <a:t>Often the longest lead time in game development and commercial planning</a:t>
            </a:r>
          </a:p>
          <a:p>
            <a:pPr marL="285750" indent="-285750">
              <a:spcBef>
                <a:spcPts val="600"/>
              </a:spcBef>
              <a:spcAft>
                <a:spcPts val="600"/>
              </a:spcAft>
              <a:buClr>
                <a:schemeClr val="accent4"/>
              </a:buClr>
              <a:buFont typeface="Arial" pitchFamily="34" charset="0"/>
              <a:buChar char="•"/>
            </a:pPr>
            <a:r>
              <a:rPr lang="en-GB" b="1" dirty="0" smtClean="0">
                <a:solidFill>
                  <a:srgbClr val="272E80"/>
                </a:solidFill>
                <a:latin typeface="Arial" pitchFamily="34" charset="0"/>
                <a:cs typeface="Arial" pitchFamily="34" charset="0"/>
              </a:rPr>
              <a:t>Dependent on vendor roadmap, rather than of lottery operator requirements/future needs</a:t>
            </a:r>
          </a:p>
          <a:p>
            <a:pPr marL="285750" indent="-285750">
              <a:spcBef>
                <a:spcPts val="600"/>
              </a:spcBef>
              <a:spcAft>
                <a:spcPts val="600"/>
              </a:spcAft>
              <a:buClr>
                <a:schemeClr val="accent4"/>
              </a:buClr>
              <a:buFont typeface="Arial" pitchFamily="34" charset="0"/>
              <a:buChar char="•"/>
            </a:pPr>
            <a:r>
              <a:rPr lang="en-GB" b="1" dirty="0" smtClean="0">
                <a:solidFill>
                  <a:srgbClr val="272E80"/>
                </a:solidFill>
                <a:latin typeface="Arial" pitchFamily="34" charset="0"/>
                <a:cs typeface="Arial" pitchFamily="34" charset="0"/>
              </a:rPr>
              <a:t>2 or 3 releases a year, requiring the business to work in waterfall methodology</a:t>
            </a:r>
          </a:p>
          <a:p>
            <a:pPr marL="285750" indent="-285750">
              <a:spcBef>
                <a:spcPts val="600"/>
              </a:spcBef>
              <a:spcAft>
                <a:spcPts val="600"/>
              </a:spcAft>
              <a:buClr>
                <a:schemeClr val="accent4"/>
              </a:buClr>
              <a:buFont typeface="Arial" pitchFamily="34" charset="0"/>
              <a:buChar char="•"/>
            </a:pPr>
            <a:r>
              <a:rPr lang="en-GB" b="1" dirty="0" smtClean="0">
                <a:solidFill>
                  <a:srgbClr val="272E80"/>
                </a:solidFill>
                <a:latin typeface="Arial" pitchFamily="34" charset="0"/>
                <a:cs typeface="Arial" pitchFamily="34" charset="0"/>
              </a:rPr>
              <a:t>Difficult to integrate with third party tools and systems</a:t>
            </a:r>
          </a:p>
          <a:p>
            <a:pPr marL="285750" indent="-285750">
              <a:spcBef>
                <a:spcPts val="600"/>
              </a:spcBef>
              <a:spcAft>
                <a:spcPts val="600"/>
              </a:spcAft>
              <a:buClr>
                <a:schemeClr val="accent4"/>
              </a:buClr>
              <a:buFont typeface="Arial" pitchFamily="34" charset="0"/>
              <a:buChar char="•"/>
            </a:pPr>
            <a:r>
              <a:rPr lang="en-GB" b="1" dirty="0" smtClean="0">
                <a:solidFill>
                  <a:srgbClr val="272E80"/>
                </a:solidFill>
                <a:latin typeface="Arial" pitchFamily="34" charset="0"/>
                <a:cs typeface="Arial" pitchFamily="34" charset="0"/>
              </a:rPr>
              <a:t>Expensive to run and test</a:t>
            </a:r>
          </a:p>
          <a:p>
            <a:pPr marL="285750" indent="-285750">
              <a:spcBef>
                <a:spcPts val="600"/>
              </a:spcBef>
              <a:spcAft>
                <a:spcPts val="600"/>
              </a:spcAft>
              <a:buClr>
                <a:schemeClr val="accent4"/>
              </a:buClr>
              <a:buFont typeface="Arial" pitchFamily="34" charset="0"/>
              <a:buChar char="•"/>
            </a:pPr>
            <a:endParaRPr lang="en-GB" sz="1600" dirty="0" smtClean="0">
              <a:solidFill>
                <a:srgbClr val="272E80"/>
              </a:solidFill>
              <a:latin typeface="Arial" pitchFamily="34" charset="0"/>
              <a:cs typeface="Arial" pitchFamily="34" charset="0"/>
            </a:endParaRPr>
          </a:p>
          <a:p>
            <a:pPr marL="285750" indent="-285750">
              <a:spcBef>
                <a:spcPts val="600"/>
              </a:spcBef>
              <a:spcAft>
                <a:spcPts val="600"/>
              </a:spcAft>
              <a:buClr>
                <a:schemeClr val="accent4"/>
              </a:buClr>
              <a:buFont typeface="Arial" pitchFamily="34" charset="0"/>
              <a:buChar char="•"/>
            </a:pPr>
            <a:endParaRPr lang="en-GB" sz="1600" dirty="0" smtClean="0">
              <a:solidFill>
                <a:srgbClr val="272E80"/>
              </a:solidFill>
              <a:latin typeface="Arial" pitchFamily="34" charset="0"/>
              <a:cs typeface="Arial" pitchFamily="34" charset="0"/>
            </a:endParaRPr>
          </a:p>
          <a:p>
            <a:pPr marL="285750" indent="-285750">
              <a:spcBef>
                <a:spcPts val="600"/>
              </a:spcBef>
              <a:spcAft>
                <a:spcPts val="600"/>
              </a:spcAft>
              <a:buClr>
                <a:schemeClr val="accent4"/>
              </a:buClr>
              <a:buFont typeface="Arial" pitchFamily="34" charset="0"/>
              <a:buChar char="•"/>
            </a:pPr>
            <a:endParaRPr lang="en-GB" sz="1600" dirty="0">
              <a:solidFill>
                <a:srgbClr val="272E80"/>
              </a:solidFill>
              <a:latin typeface="Arial" pitchFamily="34" charset="0"/>
              <a:cs typeface="Arial" pitchFamily="34" charset="0"/>
            </a:endParaRPr>
          </a:p>
          <a:p>
            <a:pPr marL="285750" indent="-285750">
              <a:spcBef>
                <a:spcPts val="600"/>
              </a:spcBef>
              <a:spcAft>
                <a:spcPts val="600"/>
              </a:spcAft>
              <a:buClr>
                <a:schemeClr val="accent4"/>
              </a:buClr>
              <a:buFont typeface="Arial" pitchFamily="34" charset="0"/>
              <a:buChar char="•"/>
            </a:pPr>
            <a:endParaRPr lang="en-GB" sz="1200" dirty="0" smtClean="0">
              <a:solidFill>
                <a:srgbClr val="272E80"/>
              </a:solidFill>
              <a:latin typeface="Arial" pitchFamily="34" charset="0"/>
              <a:cs typeface="Arial" pitchFamily="34" charset="0"/>
            </a:endParaRPr>
          </a:p>
        </p:txBody>
      </p:sp>
    </p:spTree>
    <p:extLst>
      <p:ext uri="{BB962C8B-B14F-4D97-AF65-F5344CB8AC3E}">
        <p14:creationId xmlns:p14="http://schemas.microsoft.com/office/powerpoint/2010/main" val="1152309042"/>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1484026"/>
            <a:ext cx="8640960" cy="923330"/>
          </a:xfrm>
          <a:prstGeom prst="rect">
            <a:avLst/>
          </a:prstGeom>
        </p:spPr>
        <p:txBody>
          <a:bodyPr wrap="square">
            <a:spAutoFit/>
          </a:bodyPr>
          <a:lstStyle/>
          <a:p>
            <a:pPr marL="285750" indent="-285750">
              <a:buClr>
                <a:schemeClr val="accent4"/>
              </a:buClr>
              <a:buFont typeface="Arial" pitchFamily="34" charset="0"/>
              <a:buChar char="•"/>
            </a:pPr>
            <a:endParaRPr lang="en-GB" dirty="0" smtClean="0">
              <a:solidFill>
                <a:srgbClr val="272E80"/>
              </a:solidFill>
              <a:latin typeface="Arial" pitchFamily="34" charset="0"/>
              <a:cs typeface="Arial" pitchFamily="34" charset="0"/>
            </a:endParaRPr>
          </a:p>
          <a:p>
            <a:pPr marL="285750" indent="-285750">
              <a:buClr>
                <a:schemeClr val="accent4"/>
              </a:buClr>
              <a:buFont typeface="Arial" pitchFamily="34" charset="0"/>
              <a:buChar char="•"/>
            </a:pPr>
            <a:endParaRPr lang="en-GB" dirty="0">
              <a:solidFill>
                <a:srgbClr val="272E80"/>
              </a:solidFill>
              <a:latin typeface="Arial" pitchFamily="34" charset="0"/>
              <a:cs typeface="Arial" pitchFamily="34" charset="0"/>
            </a:endParaRPr>
          </a:p>
          <a:p>
            <a:pPr marL="0" lvl="1">
              <a:buClr>
                <a:schemeClr val="accent4"/>
              </a:buClr>
            </a:pPr>
            <a:endParaRPr lang="en-GB" dirty="0">
              <a:solidFill>
                <a:srgbClr val="272E80"/>
              </a:solidFill>
              <a:latin typeface="Arial" pitchFamily="34" charset="0"/>
              <a:cs typeface="Arial" pitchFamily="34" charset="0"/>
            </a:endParaRPr>
          </a:p>
        </p:txBody>
      </p:sp>
      <p:sp>
        <p:nvSpPr>
          <p:cNvPr id="8" name="Title 6"/>
          <p:cNvSpPr txBox="1">
            <a:spLocks/>
          </p:cNvSpPr>
          <p:nvPr/>
        </p:nvSpPr>
        <p:spPr bwMode="auto">
          <a:xfrm>
            <a:off x="179511" y="134570"/>
            <a:ext cx="8467601" cy="84615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l" rtl="0" eaLnBrk="1" fontAlgn="base" hangingPunct="1">
              <a:spcBef>
                <a:spcPct val="0"/>
              </a:spcBef>
              <a:spcAft>
                <a:spcPct val="0"/>
              </a:spcAft>
              <a:defRPr sz="4000" b="1" kern="1200">
                <a:solidFill>
                  <a:schemeClr val="tx2"/>
                </a:solidFill>
                <a:latin typeface="+mj-lt"/>
                <a:ea typeface="+mj-ea"/>
                <a:cs typeface="+mj-cs"/>
              </a:defRPr>
            </a:lvl1pPr>
            <a:lvl2pPr algn="ctr" rtl="0" eaLnBrk="1" fontAlgn="base" hangingPunct="1">
              <a:spcBef>
                <a:spcPct val="0"/>
              </a:spcBef>
              <a:spcAft>
                <a:spcPct val="0"/>
              </a:spcAft>
              <a:defRPr sz="4000">
                <a:solidFill>
                  <a:srgbClr val="330099"/>
                </a:solidFill>
                <a:latin typeface="Roboto"/>
              </a:defRPr>
            </a:lvl2pPr>
            <a:lvl3pPr algn="ctr" rtl="0" eaLnBrk="1" fontAlgn="base" hangingPunct="1">
              <a:spcBef>
                <a:spcPct val="0"/>
              </a:spcBef>
              <a:spcAft>
                <a:spcPct val="0"/>
              </a:spcAft>
              <a:defRPr sz="4000">
                <a:solidFill>
                  <a:srgbClr val="330099"/>
                </a:solidFill>
                <a:latin typeface="Roboto"/>
              </a:defRPr>
            </a:lvl3pPr>
            <a:lvl4pPr algn="ctr" rtl="0" eaLnBrk="1" fontAlgn="base" hangingPunct="1">
              <a:spcBef>
                <a:spcPct val="0"/>
              </a:spcBef>
              <a:spcAft>
                <a:spcPct val="0"/>
              </a:spcAft>
              <a:defRPr sz="4000">
                <a:solidFill>
                  <a:srgbClr val="330099"/>
                </a:solidFill>
                <a:latin typeface="Roboto"/>
              </a:defRPr>
            </a:lvl4pPr>
            <a:lvl5pPr algn="ctr" rtl="0" eaLnBrk="1" fontAlgn="base" hangingPunct="1">
              <a:spcBef>
                <a:spcPct val="0"/>
              </a:spcBef>
              <a:spcAft>
                <a:spcPct val="0"/>
              </a:spcAft>
              <a:defRPr sz="4000">
                <a:solidFill>
                  <a:srgbClr val="330099"/>
                </a:solidFill>
                <a:latin typeface="Roboto"/>
              </a:defRPr>
            </a:lvl5pPr>
            <a:lvl6pPr marL="457200" algn="ctr" rtl="0" eaLnBrk="1" fontAlgn="base" hangingPunct="1">
              <a:spcBef>
                <a:spcPct val="0"/>
              </a:spcBef>
              <a:spcAft>
                <a:spcPct val="0"/>
              </a:spcAft>
              <a:defRPr sz="4000">
                <a:solidFill>
                  <a:srgbClr val="330099"/>
                </a:solidFill>
                <a:latin typeface="Roboto"/>
              </a:defRPr>
            </a:lvl6pPr>
            <a:lvl7pPr marL="914400" algn="ctr" rtl="0" eaLnBrk="1" fontAlgn="base" hangingPunct="1">
              <a:spcBef>
                <a:spcPct val="0"/>
              </a:spcBef>
              <a:spcAft>
                <a:spcPct val="0"/>
              </a:spcAft>
              <a:defRPr sz="4000">
                <a:solidFill>
                  <a:srgbClr val="330099"/>
                </a:solidFill>
                <a:latin typeface="Roboto"/>
              </a:defRPr>
            </a:lvl7pPr>
            <a:lvl8pPr marL="1371600" algn="ctr" rtl="0" eaLnBrk="1" fontAlgn="base" hangingPunct="1">
              <a:spcBef>
                <a:spcPct val="0"/>
              </a:spcBef>
              <a:spcAft>
                <a:spcPct val="0"/>
              </a:spcAft>
              <a:defRPr sz="4000">
                <a:solidFill>
                  <a:srgbClr val="330099"/>
                </a:solidFill>
                <a:latin typeface="Roboto"/>
              </a:defRPr>
            </a:lvl8pPr>
            <a:lvl9pPr marL="1828800" algn="ctr" rtl="0" eaLnBrk="1" fontAlgn="base" hangingPunct="1">
              <a:spcBef>
                <a:spcPct val="0"/>
              </a:spcBef>
              <a:spcAft>
                <a:spcPct val="0"/>
              </a:spcAft>
              <a:defRPr sz="4000">
                <a:solidFill>
                  <a:srgbClr val="330099"/>
                </a:solidFill>
                <a:latin typeface="Roboto"/>
              </a:defRPr>
            </a:lvl9pPr>
          </a:lstStyle>
          <a:p>
            <a:r>
              <a:rPr lang="en-GB" sz="2400" dirty="0" smtClean="0">
                <a:solidFill>
                  <a:schemeClr val="accent4">
                    <a:lumMod val="75000"/>
                  </a:schemeClr>
                </a:solidFill>
                <a:latin typeface="Arial" pitchFamily="34" charset="0"/>
                <a:cs typeface="Arial" pitchFamily="34" charset="0"/>
              </a:rPr>
              <a:t>What did the new UK platform offer the lottery that the old platform could not. </a:t>
            </a:r>
            <a:endParaRPr lang="en-GB" sz="2400" dirty="0">
              <a:solidFill>
                <a:schemeClr val="accent4">
                  <a:lumMod val="75000"/>
                </a:schemeClr>
              </a:solidFill>
              <a:latin typeface="Arial" pitchFamily="34" charset="0"/>
              <a:cs typeface="Arial" pitchFamily="34" charset="0"/>
            </a:endParaRPr>
          </a:p>
        </p:txBody>
      </p:sp>
      <p:sp>
        <p:nvSpPr>
          <p:cNvPr id="3" name="Slide Number Placeholder 2"/>
          <p:cNvSpPr>
            <a:spLocks noGrp="1"/>
          </p:cNvSpPr>
          <p:nvPr>
            <p:ph type="sldNum" sz="quarter" idx="4"/>
          </p:nvPr>
        </p:nvSpPr>
        <p:spPr/>
        <p:txBody>
          <a:bodyPr/>
          <a:lstStyle/>
          <a:p>
            <a:fld id="{DA59B08E-A4BC-4AD9-9FA9-305FED52A08C}" type="slidenum">
              <a:rPr lang="en-GB" smtClean="0"/>
              <a:pPr/>
              <a:t>15</a:t>
            </a:fld>
            <a:endParaRPr lang="en-GB" dirty="0"/>
          </a:p>
        </p:txBody>
      </p:sp>
      <p:sp>
        <p:nvSpPr>
          <p:cNvPr id="15" name="Rectangle 14"/>
          <p:cNvSpPr/>
          <p:nvPr/>
        </p:nvSpPr>
        <p:spPr>
          <a:xfrm>
            <a:off x="345282" y="1196752"/>
            <a:ext cx="8021142" cy="4001095"/>
          </a:xfrm>
          <a:prstGeom prst="rect">
            <a:avLst/>
          </a:prstGeom>
        </p:spPr>
        <p:txBody>
          <a:bodyPr wrap="square">
            <a:spAutoFit/>
          </a:bodyPr>
          <a:lstStyle/>
          <a:p>
            <a:pPr marL="285750" indent="-285750">
              <a:spcBef>
                <a:spcPts val="600"/>
              </a:spcBef>
              <a:spcAft>
                <a:spcPts val="600"/>
              </a:spcAft>
              <a:buClr>
                <a:schemeClr val="accent4"/>
              </a:buClr>
              <a:buFont typeface="Arial" pitchFamily="34" charset="0"/>
              <a:buChar char="•"/>
            </a:pPr>
            <a:r>
              <a:rPr lang="en-GB" b="1" dirty="0" smtClean="0">
                <a:solidFill>
                  <a:srgbClr val="272E80"/>
                </a:solidFill>
                <a:latin typeface="Arial" pitchFamily="34" charset="0"/>
                <a:cs typeface="Arial" pitchFamily="34" charset="0"/>
              </a:rPr>
              <a:t>An open, service-orientated web platform</a:t>
            </a:r>
          </a:p>
          <a:p>
            <a:pPr marL="285750" indent="-285750">
              <a:spcBef>
                <a:spcPts val="600"/>
              </a:spcBef>
              <a:spcAft>
                <a:spcPts val="600"/>
              </a:spcAft>
              <a:buClr>
                <a:schemeClr val="accent4"/>
              </a:buClr>
              <a:buFont typeface="Arial" pitchFamily="34" charset="0"/>
              <a:buChar char="•"/>
            </a:pPr>
            <a:r>
              <a:rPr lang="en-GB" b="1" dirty="0" smtClean="0">
                <a:solidFill>
                  <a:srgbClr val="272E80"/>
                </a:solidFill>
                <a:latin typeface="Arial" pitchFamily="34" charset="0"/>
                <a:cs typeface="Arial" pitchFamily="34" charset="0"/>
              </a:rPr>
              <a:t>Designed and built using latest methods and technologies</a:t>
            </a:r>
          </a:p>
          <a:p>
            <a:pPr marL="285750" indent="-285750">
              <a:spcBef>
                <a:spcPts val="600"/>
              </a:spcBef>
              <a:spcAft>
                <a:spcPts val="600"/>
              </a:spcAft>
              <a:buClr>
                <a:schemeClr val="accent4"/>
              </a:buClr>
              <a:buFont typeface="Arial" pitchFamily="34" charset="0"/>
              <a:buChar char="•"/>
            </a:pPr>
            <a:r>
              <a:rPr lang="en-GB" b="1" dirty="0" smtClean="0">
                <a:solidFill>
                  <a:srgbClr val="272E80"/>
                </a:solidFill>
                <a:latin typeface="Arial" pitchFamily="34" charset="0"/>
                <a:cs typeface="Arial" pitchFamily="34" charset="0"/>
              </a:rPr>
              <a:t>Approach allows re-use of components and infrastructure where necessary</a:t>
            </a:r>
          </a:p>
          <a:p>
            <a:pPr marL="285750" indent="-285750">
              <a:spcBef>
                <a:spcPts val="600"/>
              </a:spcBef>
              <a:spcAft>
                <a:spcPts val="600"/>
              </a:spcAft>
              <a:buClr>
                <a:schemeClr val="accent4"/>
              </a:buClr>
              <a:buFont typeface="Arial" pitchFamily="34" charset="0"/>
              <a:buChar char="•"/>
            </a:pPr>
            <a:r>
              <a:rPr lang="en-GB" b="1" dirty="0" smtClean="0">
                <a:solidFill>
                  <a:srgbClr val="272E80"/>
                </a:solidFill>
                <a:latin typeface="Arial" pitchFamily="34" charset="0"/>
                <a:cs typeface="Arial" pitchFamily="34" charset="0"/>
              </a:rPr>
              <a:t>Web services platform can be integrated with any host lottery system; designed to be multi-language, multi-currency and multi-jurisdictional</a:t>
            </a:r>
          </a:p>
          <a:p>
            <a:pPr marL="285750" indent="-285750">
              <a:spcBef>
                <a:spcPts val="600"/>
              </a:spcBef>
              <a:spcAft>
                <a:spcPts val="600"/>
              </a:spcAft>
              <a:buClr>
                <a:schemeClr val="accent4"/>
              </a:buClr>
              <a:buFont typeface="Arial" pitchFamily="34" charset="0"/>
              <a:buChar char="•"/>
            </a:pPr>
            <a:r>
              <a:rPr lang="en-GB" b="1" dirty="0" smtClean="0">
                <a:solidFill>
                  <a:srgbClr val="272E80"/>
                </a:solidFill>
                <a:latin typeface="Arial" pitchFamily="34" charset="0"/>
                <a:cs typeface="Arial" pitchFamily="34" charset="0"/>
              </a:rPr>
              <a:t>Responsive web application allows easy access across mobile, tablet and desktop</a:t>
            </a:r>
          </a:p>
          <a:p>
            <a:pPr marL="285750" indent="-285750">
              <a:spcBef>
                <a:spcPts val="600"/>
              </a:spcBef>
              <a:spcAft>
                <a:spcPts val="600"/>
              </a:spcAft>
              <a:buClr>
                <a:schemeClr val="accent4"/>
              </a:buClr>
              <a:buFont typeface="Arial" pitchFamily="34" charset="0"/>
              <a:buChar char="•"/>
            </a:pPr>
            <a:r>
              <a:rPr lang="en-GB" b="1" dirty="0" smtClean="0">
                <a:solidFill>
                  <a:srgbClr val="272E80"/>
                </a:solidFill>
                <a:latin typeface="Arial" pitchFamily="34" charset="0"/>
                <a:cs typeface="Arial" pitchFamily="34" charset="0"/>
              </a:rPr>
              <a:t>Supports both draw-based and instant games</a:t>
            </a:r>
          </a:p>
          <a:p>
            <a:pPr marL="285750" indent="-285750">
              <a:spcBef>
                <a:spcPts val="600"/>
              </a:spcBef>
              <a:spcAft>
                <a:spcPts val="600"/>
              </a:spcAft>
              <a:buClr>
                <a:schemeClr val="accent4"/>
              </a:buClr>
              <a:buFont typeface="Arial" pitchFamily="34" charset="0"/>
              <a:buChar char="•"/>
            </a:pPr>
            <a:endParaRPr lang="en-GB" sz="1400" dirty="0" smtClean="0">
              <a:solidFill>
                <a:srgbClr val="272E80"/>
              </a:solidFill>
              <a:latin typeface="Arial" pitchFamily="34" charset="0"/>
              <a:cs typeface="Arial" pitchFamily="34" charset="0"/>
            </a:endParaRPr>
          </a:p>
        </p:txBody>
      </p:sp>
      <p:sp>
        <p:nvSpPr>
          <p:cNvPr id="6" name="Text Placeholder 7"/>
          <p:cNvSpPr txBox="1">
            <a:spLocks/>
          </p:cNvSpPr>
          <p:nvPr/>
        </p:nvSpPr>
        <p:spPr>
          <a:xfrm>
            <a:off x="179511" y="5085184"/>
            <a:ext cx="8712968" cy="595107"/>
          </a:xfrm>
          <a:prstGeom prst="rect">
            <a:avLst/>
          </a:prstGeom>
        </p:spPr>
        <p:txBody>
          <a:bodyPr/>
          <a:lstStyle>
            <a:lvl1pPr marL="0" indent="0" algn="l" defTabSz="914400" rtl="0" eaLnBrk="1" latinLnBrk="0" hangingPunct="1">
              <a:spcBef>
                <a:spcPct val="20000"/>
              </a:spcBef>
              <a:buClr>
                <a:srgbClr val="C00000"/>
              </a:buClr>
              <a:buFont typeface="Arial" panose="020B0604020202020204" pitchFamily="34" charset="0"/>
              <a:buNone/>
              <a:defRPr sz="2400" kern="1200">
                <a:solidFill>
                  <a:srgbClr val="D22E27"/>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rgbClr val="C00000"/>
              </a:buClr>
              <a:buFont typeface="Arial" panose="020B0604020202020204" pitchFamily="34" charset="0"/>
              <a:buChar char="−"/>
              <a:defRPr sz="2000" kern="1200">
                <a:solidFill>
                  <a:srgbClr val="19297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C00000"/>
              </a:buClr>
              <a:buFont typeface="Wingdings" panose="05000000000000000000" pitchFamily="2" charset="2"/>
              <a:buChar char="Ø"/>
              <a:defRPr sz="1800" kern="1200">
                <a:solidFill>
                  <a:srgbClr val="192970"/>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C00000"/>
              </a:buClr>
              <a:buFont typeface="Arial" panose="020B0604020202020204" pitchFamily="34" charset="0"/>
              <a:buChar char="•"/>
              <a:defRPr sz="1600" kern="1200">
                <a:solidFill>
                  <a:srgbClr val="19297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lr>
                <a:srgbClr val="C00000"/>
              </a:buClr>
              <a:buFont typeface="Arial" panose="020B0604020202020204" pitchFamily="34" charset="0"/>
              <a:buChar char="•"/>
              <a:defRPr sz="1600" kern="1200">
                <a:solidFill>
                  <a:srgbClr val="19297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defRPr/>
            </a:pPr>
            <a:r>
              <a:rPr lang="en-GB" sz="1800" b="1" dirty="0" smtClean="0"/>
              <a:t>New platform went live in September 2014 with 6 million live player records and a new PC, mobile and tablet rendered iLottery channel. </a:t>
            </a:r>
            <a:endParaRPr lang="en-GB" sz="1800" b="1" dirty="0"/>
          </a:p>
        </p:txBody>
      </p:sp>
    </p:spTree>
    <p:extLst>
      <p:ext uri="{BB962C8B-B14F-4D97-AF65-F5344CB8AC3E}">
        <p14:creationId xmlns:p14="http://schemas.microsoft.com/office/powerpoint/2010/main" val="4219053215"/>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6"/>
          <p:cNvSpPr txBox="1">
            <a:spLocks/>
          </p:cNvSpPr>
          <p:nvPr/>
        </p:nvSpPr>
        <p:spPr bwMode="auto">
          <a:xfrm>
            <a:off x="179511" y="27797"/>
            <a:ext cx="8467601" cy="84615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l" rtl="0" eaLnBrk="1" fontAlgn="base" hangingPunct="1">
              <a:spcBef>
                <a:spcPct val="0"/>
              </a:spcBef>
              <a:spcAft>
                <a:spcPct val="0"/>
              </a:spcAft>
              <a:defRPr sz="4000" b="1" kern="1200">
                <a:solidFill>
                  <a:schemeClr val="tx2"/>
                </a:solidFill>
                <a:latin typeface="+mj-lt"/>
                <a:ea typeface="+mj-ea"/>
                <a:cs typeface="+mj-cs"/>
              </a:defRPr>
            </a:lvl1pPr>
            <a:lvl2pPr algn="ctr" rtl="0" eaLnBrk="1" fontAlgn="base" hangingPunct="1">
              <a:spcBef>
                <a:spcPct val="0"/>
              </a:spcBef>
              <a:spcAft>
                <a:spcPct val="0"/>
              </a:spcAft>
              <a:defRPr sz="4000">
                <a:solidFill>
                  <a:srgbClr val="330099"/>
                </a:solidFill>
                <a:latin typeface="Roboto"/>
              </a:defRPr>
            </a:lvl2pPr>
            <a:lvl3pPr algn="ctr" rtl="0" eaLnBrk="1" fontAlgn="base" hangingPunct="1">
              <a:spcBef>
                <a:spcPct val="0"/>
              </a:spcBef>
              <a:spcAft>
                <a:spcPct val="0"/>
              </a:spcAft>
              <a:defRPr sz="4000">
                <a:solidFill>
                  <a:srgbClr val="330099"/>
                </a:solidFill>
                <a:latin typeface="Roboto"/>
              </a:defRPr>
            </a:lvl3pPr>
            <a:lvl4pPr algn="ctr" rtl="0" eaLnBrk="1" fontAlgn="base" hangingPunct="1">
              <a:spcBef>
                <a:spcPct val="0"/>
              </a:spcBef>
              <a:spcAft>
                <a:spcPct val="0"/>
              </a:spcAft>
              <a:defRPr sz="4000">
                <a:solidFill>
                  <a:srgbClr val="330099"/>
                </a:solidFill>
                <a:latin typeface="Roboto"/>
              </a:defRPr>
            </a:lvl4pPr>
            <a:lvl5pPr algn="ctr" rtl="0" eaLnBrk="1" fontAlgn="base" hangingPunct="1">
              <a:spcBef>
                <a:spcPct val="0"/>
              </a:spcBef>
              <a:spcAft>
                <a:spcPct val="0"/>
              </a:spcAft>
              <a:defRPr sz="4000">
                <a:solidFill>
                  <a:srgbClr val="330099"/>
                </a:solidFill>
                <a:latin typeface="Roboto"/>
              </a:defRPr>
            </a:lvl5pPr>
            <a:lvl6pPr marL="457200" algn="ctr" rtl="0" eaLnBrk="1" fontAlgn="base" hangingPunct="1">
              <a:spcBef>
                <a:spcPct val="0"/>
              </a:spcBef>
              <a:spcAft>
                <a:spcPct val="0"/>
              </a:spcAft>
              <a:defRPr sz="4000">
                <a:solidFill>
                  <a:srgbClr val="330099"/>
                </a:solidFill>
                <a:latin typeface="Roboto"/>
              </a:defRPr>
            </a:lvl6pPr>
            <a:lvl7pPr marL="914400" algn="ctr" rtl="0" eaLnBrk="1" fontAlgn="base" hangingPunct="1">
              <a:spcBef>
                <a:spcPct val="0"/>
              </a:spcBef>
              <a:spcAft>
                <a:spcPct val="0"/>
              </a:spcAft>
              <a:defRPr sz="4000">
                <a:solidFill>
                  <a:srgbClr val="330099"/>
                </a:solidFill>
                <a:latin typeface="Roboto"/>
              </a:defRPr>
            </a:lvl7pPr>
            <a:lvl8pPr marL="1371600" algn="ctr" rtl="0" eaLnBrk="1" fontAlgn="base" hangingPunct="1">
              <a:spcBef>
                <a:spcPct val="0"/>
              </a:spcBef>
              <a:spcAft>
                <a:spcPct val="0"/>
              </a:spcAft>
              <a:defRPr sz="4000">
                <a:solidFill>
                  <a:srgbClr val="330099"/>
                </a:solidFill>
                <a:latin typeface="Roboto"/>
              </a:defRPr>
            </a:lvl8pPr>
            <a:lvl9pPr marL="1828800" algn="ctr" rtl="0" eaLnBrk="1" fontAlgn="base" hangingPunct="1">
              <a:spcBef>
                <a:spcPct val="0"/>
              </a:spcBef>
              <a:spcAft>
                <a:spcPct val="0"/>
              </a:spcAft>
              <a:defRPr sz="4000">
                <a:solidFill>
                  <a:srgbClr val="330099"/>
                </a:solidFill>
                <a:latin typeface="Roboto"/>
              </a:defRPr>
            </a:lvl9pPr>
          </a:lstStyle>
          <a:p>
            <a:r>
              <a:rPr lang="en-GB" sz="2400" dirty="0" smtClean="0">
                <a:solidFill>
                  <a:schemeClr val="accent4">
                    <a:lumMod val="75000"/>
                  </a:schemeClr>
                </a:solidFill>
                <a:latin typeface="Arial" pitchFamily="34" charset="0"/>
                <a:cs typeface="Arial" pitchFamily="34" charset="0"/>
              </a:rPr>
              <a:t>Need the right ‘enablers’</a:t>
            </a:r>
            <a:endParaRPr lang="en-GB" sz="2400" dirty="0">
              <a:solidFill>
                <a:schemeClr val="accent4">
                  <a:lumMod val="75000"/>
                </a:schemeClr>
              </a:solidFill>
              <a:latin typeface="Arial" pitchFamily="34" charset="0"/>
              <a:cs typeface="Arial" pitchFamily="34" charset="0"/>
            </a:endParaRPr>
          </a:p>
        </p:txBody>
      </p:sp>
      <p:sp>
        <p:nvSpPr>
          <p:cNvPr id="3" name="Slide Number Placeholder 2"/>
          <p:cNvSpPr>
            <a:spLocks noGrp="1"/>
          </p:cNvSpPr>
          <p:nvPr>
            <p:ph type="sldNum" sz="quarter" idx="4"/>
          </p:nvPr>
        </p:nvSpPr>
        <p:spPr/>
        <p:txBody>
          <a:bodyPr/>
          <a:lstStyle/>
          <a:p>
            <a:fld id="{DA59B08E-A4BC-4AD9-9FA9-305FED52A08C}" type="slidenum">
              <a:rPr lang="en-GB" smtClean="0"/>
              <a:pPr/>
              <a:t>16</a:t>
            </a:fld>
            <a:endParaRPr lang="en-GB" dirty="0"/>
          </a:p>
        </p:txBody>
      </p:sp>
      <p:sp>
        <p:nvSpPr>
          <p:cNvPr id="15" name="Rectangle 14"/>
          <p:cNvSpPr/>
          <p:nvPr/>
        </p:nvSpPr>
        <p:spPr>
          <a:xfrm>
            <a:off x="179512" y="1585967"/>
            <a:ext cx="8834599" cy="4301177"/>
          </a:xfrm>
          <a:prstGeom prst="rect">
            <a:avLst/>
          </a:prstGeom>
        </p:spPr>
        <p:txBody>
          <a:bodyPr wrap="square">
            <a:spAutoFit/>
          </a:bodyPr>
          <a:lstStyle/>
          <a:p>
            <a:pPr marL="638175" lvl="1" indent="-180975">
              <a:spcBef>
                <a:spcPts val="600"/>
              </a:spcBef>
              <a:spcAft>
                <a:spcPts val="600"/>
              </a:spcAft>
              <a:buClr>
                <a:schemeClr val="accent4"/>
              </a:buClr>
              <a:buFont typeface="Arial" pitchFamily="34" charset="0"/>
              <a:buChar char="•"/>
            </a:pPr>
            <a:r>
              <a:rPr lang="en-GB" sz="1900" dirty="0" smtClean="0">
                <a:solidFill>
                  <a:srgbClr val="272E80"/>
                </a:solidFill>
                <a:latin typeface="Arial" pitchFamily="34" charset="0"/>
                <a:cs typeface="Arial" pitchFamily="34" charset="0"/>
              </a:rPr>
              <a:t>Digital </a:t>
            </a:r>
            <a:r>
              <a:rPr lang="en-GB" sz="1900" dirty="0">
                <a:solidFill>
                  <a:srgbClr val="272E80"/>
                </a:solidFill>
                <a:latin typeface="Arial" pitchFamily="34" charset="0"/>
                <a:cs typeface="Arial" pitchFamily="34" charset="0"/>
              </a:rPr>
              <a:t>sales are currently tracking </a:t>
            </a:r>
            <a:r>
              <a:rPr lang="en-GB" sz="1900" dirty="0" smtClean="0">
                <a:solidFill>
                  <a:srgbClr val="272E80"/>
                </a:solidFill>
                <a:latin typeface="Arial" pitchFamily="34" charset="0"/>
                <a:cs typeface="Arial" pitchFamily="34" charset="0"/>
              </a:rPr>
              <a:t>c.15% </a:t>
            </a:r>
            <a:r>
              <a:rPr lang="en-GB" sz="1900" dirty="0">
                <a:solidFill>
                  <a:srgbClr val="272E80"/>
                </a:solidFill>
                <a:latin typeface="Arial" pitchFamily="34" charset="0"/>
                <a:cs typeface="Arial" pitchFamily="34" charset="0"/>
              </a:rPr>
              <a:t>up </a:t>
            </a:r>
            <a:r>
              <a:rPr lang="en-GB" sz="1900" dirty="0" smtClean="0">
                <a:solidFill>
                  <a:srgbClr val="272E80"/>
                </a:solidFill>
                <a:latin typeface="Arial" pitchFamily="34" charset="0"/>
                <a:cs typeface="Arial" pitchFamily="34" charset="0"/>
              </a:rPr>
              <a:t>year-on-year</a:t>
            </a:r>
            <a:r>
              <a:rPr lang="en-GB" sz="1900" dirty="0">
                <a:solidFill>
                  <a:srgbClr val="272E80"/>
                </a:solidFill>
                <a:latin typeface="Arial" pitchFamily="34" charset="0"/>
                <a:cs typeface="Arial" pitchFamily="34" charset="0"/>
              </a:rPr>
              <a:t> </a:t>
            </a:r>
            <a:r>
              <a:rPr lang="en-GB" sz="1900" dirty="0" smtClean="0">
                <a:solidFill>
                  <a:srgbClr val="272E80"/>
                </a:solidFill>
                <a:latin typeface="Arial" pitchFamily="34" charset="0"/>
                <a:cs typeface="Arial" pitchFamily="34" charset="0"/>
              </a:rPr>
              <a:t>with new registrations up </a:t>
            </a:r>
            <a:r>
              <a:rPr lang="en-GB" sz="1900" dirty="0" smtClean="0">
                <a:solidFill>
                  <a:srgbClr val="272E80"/>
                </a:solidFill>
                <a:latin typeface="Arial" pitchFamily="34" charset="0"/>
                <a:cs typeface="Arial" pitchFamily="34" charset="0"/>
              </a:rPr>
              <a:t>21</a:t>
            </a:r>
            <a:r>
              <a:rPr lang="en-GB" sz="1900" dirty="0">
                <a:solidFill>
                  <a:srgbClr val="272E80"/>
                </a:solidFill>
                <a:latin typeface="Arial" pitchFamily="34" charset="0"/>
                <a:cs typeface="Arial" pitchFamily="34" charset="0"/>
              </a:rPr>
              <a:t>% </a:t>
            </a:r>
            <a:r>
              <a:rPr lang="en-GB" sz="1900" dirty="0" smtClean="0">
                <a:solidFill>
                  <a:srgbClr val="272E80"/>
                </a:solidFill>
                <a:latin typeface="Arial" pitchFamily="34" charset="0"/>
                <a:cs typeface="Arial" pitchFamily="34" charset="0"/>
              </a:rPr>
              <a:t>year-on-year. </a:t>
            </a:r>
          </a:p>
          <a:p>
            <a:pPr marL="638175" lvl="1" indent="-180975">
              <a:spcBef>
                <a:spcPts val="600"/>
              </a:spcBef>
              <a:spcAft>
                <a:spcPts val="600"/>
              </a:spcAft>
              <a:buClr>
                <a:schemeClr val="accent4"/>
              </a:buClr>
              <a:buFont typeface="Arial" pitchFamily="34" charset="0"/>
              <a:buChar char="•"/>
            </a:pPr>
            <a:r>
              <a:rPr lang="en-GB" sz="1900" dirty="0" smtClean="0">
                <a:solidFill>
                  <a:srgbClr val="272E80"/>
                </a:solidFill>
                <a:latin typeface="Arial" pitchFamily="34" charset="0"/>
                <a:cs typeface="Arial" pitchFamily="34" charset="0"/>
              </a:rPr>
              <a:t>IWG </a:t>
            </a:r>
            <a:r>
              <a:rPr lang="en-GB" sz="1900" dirty="0">
                <a:solidFill>
                  <a:srgbClr val="272E80"/>
                </a:solidFill>
                <a:latin typeface="Arial" pitchFamily="34" charset="0"/>
                <a:cs typeface="Arial" pitchFamily="34" charset="0"/>
              </a:rPr>
              <a:t>sales have set new records since the new website went live - recently recorded </a:t>
            </a:r>
            <a:r>
              <a:rPr lang="en-GB" sz="1900" dirty="0" smtClean="0">
                <a:solidFill>
                  <a:srgbClr val="272E80"/>
                </a:solidFill>
                <a:latin typeface="Arial" pitchFamily="34" charset="0"/>
                <a:cs typeface="Arial" pitchFamily="34" charset="0"/>
              </a:rPr>
              <a:t>$11m in one week. </a:t>
            </a:r>
          </a:p>
          <a:p>
            <a:pPr marL="638175" lvl="1" indent="-180975">
              <a:spcBef>
                <a:spcPts val="600"/>
              </a:spcBef>
              <a:spcAft>
                <a:spcPts val="600"/>
              </a:spcAft>
              <a:buClr>
                <a:schemeClr val="accent4"/>
              </a:buClr>
              <a:buFont typeface="Arial" pitchFamily="34" charset="0"/>
              <a:buChar char="•"/>
            </a:pPr>
            <a:r>
              <a:rPr lang="en-GB" sz="1900" dirty="0" smtClean="0">
                <a:solidFill>
                  <a:srgbClr val="272E80"/>
                </a:solidFill>
                <a:latin typeface="Arial" pitchFamily="34" charset="0"/>
                <a:cs typeface="Arial" pitchFamily="34" charset="0"/>
              </a:rPr>
              <a:t>Total </a:t>
            </a:r>
            <a:r>
              <a:rPr lang="en-GB" sz="1900" dirty="0">
                <a:solidFill>
                  <a:srgbClr val="272E80"/>
                </a:solidFill>
                <a:latin typeface="Arial" pitchFamily="34" charset="0"/>
                <a:cs typeface="Arial" pitchFamily="34" charset="0"/>
              </a:rPr>
              <a:t>IWG sales are up an average </a:t>
            </a:r>
            <a:r>
              <a:rPr lang="en-GB" sz="1900" dirty="0" smtClean="0">
                <a:solidFill>
                  <a:srgbClr val="272E80"/>
                </a:solidFill>
                <a:latin typeface="Arial" pitchFamily="34" charset="0"/>
                <a:cs typeface="Arial" pitchFamily="34" charset="0"/>
              </a:rPr>
              <a:t>56% per </a:t>
            </a:r>
            <a:r>
              <a:rPr lang="en-GB" sz="1900" dirty="0">
                <a:solidFill>
                  <a:srgbClr val="272E80"/>
                </a:solidFill>
                <a:latin typeface="Arial" pitchFamily="34" charset="0"/>
                <a:cs typeface="Arial" pitchFamily="34" charset="0"/>
              </a:rPr>
              <a:t>week since </a:t>
            </a:r>
            <a:r>
              <a:rPr lang="en-GB" sz="1900" dirty="0" smtClean="0">
                <a:solidFill>
                  <a:srgbClr val="272E80"/>
                </a:solidFill>
                <a:latin typeface="Arial" pitchFamily="34" charset="0"/>
                <a:cs typeface="Arial" pitchFamily="34" charset="0"/>
              </a:rPr>
              <a:t>launch </a:t>
            </a:r>
            <a:endParaRPr lang="en-GB" sz="1900" dirty="0" smtClean="0">
              <a:solidFill>
                <a:srgbClr val="272E80"/>
              </a:solidFill>
              <a:latin typeface="Arial" pitchFamily="34" charset="0"/>
              <a:cs typeface="Arial" pitchFamily="34" charset="0"/>
            </a:endParaRPr>
          </a:p>
          <a:p>
            <a:pPr marL="638175" lvl="1" indent="-180975">
              <a:spcBef>
                <a:spcPts val="600"/>
              </a:spcBef>
              <a:spcAft>
                <a:spcPts val="600"/>
              </a:spcAft>
              <a:buClr>
                <a:schemeClr val="accent4"/>
              </a:buClr>
              <a:buFont typeface="Arial" pitchFamily="34" charset="0"/>
              <a:buChar char="•"/>
            </a:pPr>
            <a:r>
              <a:rPr lang="en-GB" sz="1900" dirty="0" smtClean="0">
                <a:solidFill>
                  <a:srgbClr val="272E80"/>
                </a:solidFill>
                <a:latin typeface="Arial" pitchFamily="34" charset="0"/>
                <a:cs typeface="Arial" pitchFamily="34" charset="0"/>
              </a:rPr>
              <a:t>Mobile </a:t>
            </a:r>
            <a:r>
              <a:rPr lang="en-GB" sz="1900" dirty="0">
                <a:solidFill>
                  <a:srgbClr val="272E80"/>
                </a:solidFill>
                <a:latin typeface="Arial" pitchFamily="34" charset="0"/>
                <a:cs typeface="Arial" pitchFamily="34" charset="0"/>
              </a:rPr>
              <a:t>sales are up 68% year on year and Mobile (smartphone only) </a:t>
            </a:r>
            <a:r>
              <a:rPr lang="en-GB" sz="1900" dirty="0" smtClean="0">
                <a:solidFill>
                  <a:srgbClr val="272E80"/>
                </a:solidFill>
                <a:latin typeface="Arial" pitchFamily="34" charset="0"/>
                <a:cs typeface="Arial" pitchFamily="34" charset="0"/>
              </a:rPr>
              <a:t>and now accounts for </a:t>
            </a:r>
            <a:r>
              <a:rPr lang="en-GB" sz="1900" dirty="0">
                <a:solidFill>
                  <a:srgbClr val="272E80"/>
                </a:solidFill>
                <a:latin typeface="Arial" pitchFamily="34" charset="0"/>
                <a:cs typeface="Arial" pitchFamily="34" charset="0"/>
              </a:rPr>
              <a:t>20% of all digital </a:t>
            </a:r>
            <a:r>
              <a:rPr lang="en-GB" sz="1900" dirty="0" smtClean="0">
                <a:solidFill>
                  <a:srgbClr val="272E80"/>
                </a:solidFill>
                <a:latin typeface="Arial" pitchFamily="34" charset="0"/>
                <a:cs typeface="Arial" pitchFamily="34" charset="0"/>
              </a:rPr>
              <a:t>sales</a:t>
            </a:r>
          </a:p>
          <a:p>
            <a:pPr marL="638175" lvl="1" indent="-180975">
              <a:spcBef>
                <a:spcPts val="600"/>
              </a:spcBef>
              <a:spcAft>
                <a:spcPts val="600"/>
              </a:spcAft>
              <a:buClr>
                <a:schemeClr val="accent4"/>
              </a:buClr>
              <a:buFont typeface="Arial" pitchFamily="34" charset="0"/>
              <a:buChar char="•"/>
            </a:pPr>
            <a:r>
              <a:rPr lang="en-GB" sz="1900" dirty="0" smtClean="0">
                <a:solidFill>
                  <a:srgbClr val="272E80"/>
                </a:solidFill>
                <a:latin typeface="Arial" pitchFamily="34" charset="0"/>
                <a:cs typeface="Arial" pitchFamily="34" charset="0"/>
              </a:rPr>
              <a:t>The </a:t>
            </a:r>
            <a:r>
              <a:rPr lang="en-GB" sz="1900" dirty="0" smtClean="0">
                <a:solidFill>
                  <a:srgbClr val="272E80"/>
                </a:solidFill>
                <a:latin typeface="Arial" pitchFamily="34" charset="0"/>
                <a:cs typeface="Arial" pitchFamily="34" charset="0"/>
              </a:rPr>
              <a:t>range of 17 new MIWGs has seen IWG penetration of interactive players rise from 17% pre iLottery to 25% post </a:t>
            </a:r>
            <a:r>
              <a:rPr lang="en-GB" sz="1900" dirty="0" smtClean="0">
                <a:solidFill>
                  <a:srgbClr val="272E80"/>
                </a:solidFill>
                <a:latin typeface="Arial" pitchFamily="34" charset="0"/>
                <a:cs typeface="Arial" pitchFamily="34" charset="0"/>
              </a:rPr>
              <a:t>iLottery</a:t>
            </a:r>
          </a:p>
          <a:p>
            <a:pPr marL="638175" lvl="1" indent="-180975">
              <a:spcBef>
                <a:spcPts val="600"/>
              </a:spcBef>
              <a:spcAft>
                <a:spcPts val="600"/>
              </a:spcAft>
              <a:buClr>
                <a:schemeClr val="accent4"/>
              </a:buClr>
              <a:buFont typeface="Arial" pitchFamily="34" charset="0"/>
              <a:buChar char="•"/>
            </a:pPr>
            <a:r>
              <a:rPr lang="en-GB" sz="1900" dirty="0" smtClean="0">
                <a:solidFill>
                  <a:srgbClr val="272E80"/>
                </a:solidFill>
                <a:latin typeface="Arial" pitchFamily="34" charset="0"/>
                <a:cs typeface="Arial" pitchFamily="34" charset="0"/>
              </a:rPr>
              <a:t>29</a:t>
            </a:r>
            <a:r>
              <a:rPr lang="en-GB" sz="1900" dirty="0" smtClean="0">
                <a:solidFill>
                  <a:srgbClr val="272E80"/>
                </a:solidFill>
                <a:latin typeface="Arial" pitchFamily="34" charset="0"/>
                <a:cs typeface="Arial" pitchFamily="34" charset="0"/>
              </a:rPr>
              <a:t>% of MIWG players are completely new to the category</a:t>
            </a:r>
          </a:p>
          <a:p>
            <a:pPr marL="180975" lvl="1">
              <a:spcBef>
                <a:spcPts val="600"/>
              </a:spcBef>
              <a:spcAft>
                <a:spcPts val="600"/>
              </a:spcAft>
              <a:buClr>
                <a:schemeClr val="accent4"/>
              </a:buClr>
            </a:pPr>
            <a:endParaRPr lang="en-GB" sz="300" i="1" dirty="0" smtClean="0">
              <a:solidFill>
                <a:srgbClr val="272E80"/>
              </a:solidFill>
              <a:latin typeface="Arial" pitchFamily="34" charset="0"/>
              <a:cs typeface="Arial" pitchFamily="34" charset="0"/>
            </a:endParaRPr>
          </a:p>
          <a:p>
            <a:pPr>
              <a:spcBef>
                <a:spcPts val="600"/>
              </a:spcBef>
              <a:spcAft>
                <a:spcPts val="600"/>
              </a:spcAft>
              <a:buClr>
                <a:schemeClr val="accent4"/>
              </a:buClr>
            </a:pPr>
            <a:endParaRPr lang="en-GB" sz="1050" dirty="0" smtClean="0">
              <a:solidFill>
                <a:srgbClr val="272E80"/>
              </a:solidFill>
              <a:latin typeface="Arial" pitchFamily="34" charset="0"/>
              <a:cs typeface="Arial" pitchFamily="34" charset="0"/>
            </a:endParaRPr>
          </a:p>
        </p:txBody>
      </p:sp>
      <p:sp>
        <p:nvSpPr>
          <p:cNvPr id="6" name="Text Placeholder 7"/>
          <p:cNvSpPr txBox="1">
            <a:spLocks/>
          </p:cNvSpPr>
          <p:nvPr/>
        </p:nvSpPr>
        <p:spPr>
          <a:xfrm>
            <a:off x="251520" y="1033693"/>
            <a:ext cx="8712968" cy="595107"/>
          </a:xfrm>
          <a:prstGeom prst="rect">
            <a:avLst/>
          </a:prstGeom>
        </p:spPr>
        <p:txBody>
          <a:bodyPr/>
          <a:lstStyle>
            <a:lvl1pPr marL="0" indent="0" algn="l" defTabSz="914400" rtl="0" eaLnBrk="1" latinLnBrk="0" hangingPunct="1">
              <a:spcBef>
                <a:spcPct val="20000"/>
              </a:spcBef>
              <a:buClr>
                <a:srgbClr val="C00000"/>
              </a:buClr>
              <a:buFont typeface="Arial" panose="020B0604020202020204" pitchFamily="34" charset="0"/>
              <a:buNone/>
              <a:defRPr sz="2400" kern="1200">
                <a:solidFill>
                  <a:srgbClr val="D22E27"/>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rgbClr val="C00000"/>
              </a:buClr>
              <a:buFont typeface="Arial" panose="020B0604020202020204" pitchFamily="34" charset="0"/>
              <a:buChar char="−"/>
              <a:defRPr sz="2000" kern="1200">
                <a:solidFill>
                  <a:srgbClr val="19297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C00000"/>
              </a:buClr>
              <a:buFont typeface="Wingdings" panose="05000000000000000000" pitchFamily="2" charset="2"/>
              <a:buChar char="Ø"/>
              <a:defRPr sz="1800" kern="1200">
                <a:solidFill>
                  <a:srgbClr val="192970"/>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C00000"/>
              </a:buClr>
              <a:buFont typeface="Arial" panose="020B0604020202020204" pitchFamily="34" charset="0"/>
              <a:buChar char="•"/>
              <a:defRPr sz="1600" kern="1200">
                <a:solidFill>
                  <a:srgbClr val="19297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lr>
                <a:srgbClr val="C00000"/>
              </a:buClr>
              <a:buFont typeface="Arial" panose="020B0604020202020204" pitchFamily="34" charset="0"/>
              <a:buChar char="•"/>
              <a:defRPr sz="1600" kern="1200">
                <a:solidFill>
                  <a:srgbClr val="19297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defRPr/>
            </a:pPr>
            <a:r>
              <a:rPr lang="en-GB" sz="2000" b="1" dirty="0" smtClean="0"/>
              <a:t>Sales at record levels for both PC and mobile…</a:t>
            </a:r>
            <a:endParaRPr lang="en-GB" sz="2000" b="1" dirty="0"/>
          </a:p>
        </p:txBody>
      </p:sp>
    </p:spTree>
    <p:extLst>
      <p:ext uri="{BB962C8B-B14F-4D97-AF65-F5344CB8AC3E}">
        <p14:creationId xmlns:p14="http://schemas.microsoft.com/office/powerpoint/2010/main" val="3605551756"/>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771452" y="566618"/>
            <a:ext cx="7760988" cy="846158"/>
          </a:xfrm>
        </p:spPr>
        <p:txBody>
          <a:bodyPr>
            <a:normAutofit fontScale="90000"/>
          </a:bodyPr>
          <a:lstStyle/>
          <a:p>
            <a:r>
              <a:rPr lang="en-GB" sz="2800" dirty="0">
                <a:solidFill>
                  <a:schemeClr val="accent4">
                    <a:lumMod val="75000"/>
                  </a:schemeClr>
                </a:solidFill>
              </a:rPr>
              <a:t/>
            </a:r>
            <a:br>
              <a:rPr lang="en-GB" sz="2800" dirty="0">
                <a:solidFill>
                  <a:schemeClr val="accent4">
                    <a:lumMod val="75000"/>
                  </a:schemeClr>
                </a:solidFill>
              </a:rPr>
            </a:br>
            <a:r>
              <a:rPr lang="en-GB" sz="2800" dirty="0" smtClean="0">
                <a:solidFill>
                  <a:schemeClr val="accent4">
                    <a:lumMod val="75000"/>
                  </a:schemeClr>
                </a:solidFill>
              </a:rPr>
              <a:t> </a:t>
            </a:r>
            <a:endParaRPr lang="en-GB" sz="2800" dirty="0">
              <a:solidFill>
                <a:schemeClr val="accent4">
                  <a:lumMod val="75000"/>
                </a:schemeClr>
              </a:solidFill>
            </a:endParaRPr>
          </a:p>
        </p:txBody>
      </p:sp>
      <p:sp>
        <p:nvSpPr>
          <p:cNvPr id="8" name="Title 6"/>
          <p:cNvSpPr txBox="1">
            <a:spLocks/>
          </p:cNvSpPr>
          <p:nvPr/>
        </p:nvSpPr>
        <p:spPr bwMode="auto">
          <a:xfrm>
            <a:off x="683568" y="2584871"/>
            <a:ext cx="6840760" cy="84615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l" rtl="0" eaLnBrk="1" fontAlgn="base" hangingPunct="1">
              <a:spcBef>
                <a:spcPct val="0"/>
              </a:spcBef>
              <a:spcAft>
                <a:spcPct val="0"/>
              </a:spcAft>
              <a:defRPr sz="4000" b="1" kern="1200">
                <a:solidFill>
                  <a:schemeClr val="tx2"/>
                </a:solidFill>
                <a:latin typeface="+mj-lt"/>
                <a:ea typeface="+mj-ea"/>
                <a:cs typeface="+mj-cs"/>
              </a:defRPr>
            </a:lvl1pPr>
            <a:lvl2pPr algn="ctr" rtl="0" eaLnBrk="1" fontAlgn="base" hangingPunct="1">
              <a:spcBef>
                <a:spcPct val="0"/>
              </a:spcBef>
              <a:spcAft>
                <a:spcPct val="0"/>
              </a:spcAft>
              <a:defRPr sz="4000">
                <a:solidFill>
                  <a:srgbClr val="330099"/>
                </a:solidFill>
                <a:latin typeface="Roboto"/>
              </a:defRPr>
            </a:lvl2pPr>
            <a:lvl3pPr algn="ctr" rtl="0" eaLnBrk="1" fontAlgn="base" hangingPunct="1">
              <a:spcBef>
                <a:spcPct val="0"/>
              </a:spcBef>
              <a:spcAft>
                <a:spcPct val="0"/>
              </a:spcAft>
              <a:defRPr sz="4000">
                <a:solidFill>
                  <a:srgbClr val="330099"/>
                </a:solidFill>
                <a:latin typeface="Roboto"/>
              </a:defRPr>
            </a:lvl3pPr>
            <a:lvl4pPr algn="ctr" rtl="0" eaLnBrk="1" fontAlgn="base" hangingPunct="1">
              <a:spcBef>
                <a:spcPct val="0"/>
              </a:spcBef>
              <a:spcAft>
                <a:spcPct val="0"/>
              </a:spcAft>
              <a:defRPr sz="4000">
                <a:solidFill>
                  <a:srgbClr val="330099"/>
                </a:solidFill>
                <a:latin typeface="Roboto"/>
              </a:defRPr>
            </a:lvl4pPr>
            <a:lvl5pPr algn="ctr" rtl="0" eaLnBrk="1" fontAlgn="base" hangingPunct="1">
              <a:spcBef>
                <a:spcPct val="0"/>
              </a:spcBef>
              <a:spcAft>
                <a:spcPct val="0"/>
              </a:spcAft>
              <a:defRPr sz="4000">
                <a:solidFill>
                  <a:srgbClr val="330099"/>
                </a:solidFill>
                <a:latin typeface="Roboto"/>
              </a:defRPr>
            </a:lvl5pPr>
            <a:lvl6pPr marL="457200" algn="ctr" rtl="0" eaLnBrk="1" fontAlgn="base" hangingPunct="1">
              <a:spcBef>
                <a:spcPct val="0"/>
              </a:spcBef>
              <a:spcAft>
                <a:spcPct val="0"/>
              </a:spcAft>
              <a:defRPr sz="4000">
                <a:solidFill>
                  <a:srgbClr val="330099"/>
                </a:solidFill>
                <a:latin typeface="Roboto"/>
              </a:defRPr>
            </a:lvl6pPr>
            <a:lvl7pPr marL="914400" algn="ctr" rtl="0" eaLnBrk="1" fontAlgn="base" hangingPunct="1">
              <a:spcBef>
                <a:spcPct val="0"/>
              </a:spcBef>
              <a:spcAft>
                <a:spcPct val="0"/>
              </a:spcAft>
              <a:defRPr sz="4000">
                <a:solidFill>
                  <a:srgbClr val="330099"/>
                </a:solidFill>
                <a:latin typeface="Roboto"/>
              </a:defRPr>
            </a:lvl7pPr>
            <a:lvl8pPr marL="1371600" algn="ctr" rtl="0" eaLnBrk="1" fontAlgn="base" hangingPunct="1">
              <a:spcBef>
                <a:spcPct val="0"/>
              </a:spcBef>
              <a:spcAft>
                <a:spcPct val="0"/>
              </a:spcAft>
              <a:defRPr sz="4000">
                <a:solidFill>
                  <a:srgbClr val="330099"/>
                </a:solidFill>
                <a:latin typeface="Roboto"/>
              </a:defRPr>
            </a:lvl8pPr>
            <a:lvl9pPr marL="1828800" algn="ctr" rtl="0" eaLnBrk="1" fontAlgn="base" hangingPunct="1">
              <a:spcBef>
                <a:spcPct val="0"/>
              </a:spcBef>
              <a:spcAft>
                <a:spcPct val="0"/>
              </a:spcAft>
              <a:defRPr sz="4000">
                <a:solidFill>
                  <a:srgbClr val="330099"/>
                </a:solidFill>
                <a:latin typeface="Roboto"/>
              </a:defRPr>
            </a:lvl9pPr>
          </a:lstStyle>
          <a:p>
            <a:r>
              <a:rPr lang="en-GB" sz="2800" dirty="0">
                <a:solidFill>
                  <a:srgbClr val="1C449C">
                    <a:lumMod val="75000"/>
                  </a:srgbClr>
                </a:solidFill>
                <a:latin typeface="Arial" pitchFamily="34" charset="0"/>
                <a:cs typeface="Arial" pitchFamily="34" charset="0"/>
              </a:rPr>
              <a:t>Top five tips </a:t>
            </a:r>
            <a:r>
              <a:rPr lang="en-GB" sz="2800" dirty="0" smtClean="0">
                <a:solidFill>
                  <a:srgbClr val="1C449C">
                    <a:lumMod val="75000"/>
                  </a:srgbClr>
                </a:solidFill>
                <a:latin typeface="Arial" pitchFamily="34" charset="0"/>
                <a:cs typeface="Arial" pitchFamily="34" charset="0"/>
              </a:rPr>
              <a:t> </a:t>
            </a:r>
            <a:endParaRPr lang="en-GB" sz="2800" dirty="0">
              <a:solidFill>
                <a:srgbClr val="1C449C">
                  <a:lumMod val="75000"/>
                </a:srgbClr>
              </a:solidFill>
              <a:latin typeface="Arial" pitchFamily="34" charset="0"/>
              <a:cs typeface="Arial" pitchFamily="34" charset="0"/>
            </a:endParaRPr>
          </a:p>
        </p:txBody>
      </p:sp>
      <p:sp>
        <p:nvSpPr>
          <p:cNvPr id="3" name="Slide Number Placeholder 2"/>
          <p:cNvSpPr>
            <a:spLocks noGrp="1"/>
          </p:cNvSpPr>
          <p:nvPr>
            <p:ph type="sldNum" sz="quarter" idx="4"/>
          </p:nvPr>
        </p:nvSpPr>
        <p:spPr/>
        <p:txBody>
          <a:bodyPr/>
          <a:lstStyle/>
          <a:p>
            <a:fld id="{DA59B08E-A4BC-4AD9-9FA9-305FED52A08C}" type="slidenum">
              <a:rPr lang="en-GB" smtClean="0"/>
              <a:pPr/>
              <a:t>17</a:t>
            </a:fld>
            <a:endParaRPr lang="en-GB" dirty="0"/>
          </a:p>
        </p:txBody>
      </p:sp>
    </p:spTree>
    <p:extLst>
      <p:ext uri="{BB962C8B-B14F-4D97-AF65-F5344CB8AC3E}">
        <p14:creationId xmlns:p14="http://schemas.microsoft.com/office/powerpoint/2010/main" val="4147240438"/>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771452" y="566618"/>
            <a:ext cx="7760988" cy="846158"/>
          </a:xfrm>
        </p:spPr>
        <p:txBody>
          <a:bodyPr>
            <a:normAutofit fontScale="90000"/>
          </a:bodyPr>
          <a:lstStyle/>
          <a:p>
            <a:r>
              <a:rPr lang="en-GB" sz="2800" dirty="0">
                <a:solidFill>
                  <a:schemeClr val="accent4">
                    <a:lumMod val="75000"/>
                  </a:schemeClr>
                </a:solidFill>
              </a:rPr>
              <a:t/>
            </a:r>
            <a:br>
              <a:rPr lang="en-GB" sz="2800" dirty="0">
                <a:solidFill>
                  <a:schemeClr val="accent4">
                    <a:lumMod val="75000"/>
                  </a:schemeClr>
                </a:solidFill>
              </a:rPr>
            </a:br>
            <a:r>
              <a:rPr lang="en-GB" sz="2800" dirty="0" smtClean="0">
                <a:solidFill>
                  <a:schemeClr val="accent4">
                    <a:lumMod val="75000"/>
                  </a:schemeClr>
                </a:solidFill>
              </a:rPr>
              <a:t> </a:t>
            </a:r>
            <a:endParaRPr lang="en-GB" sz="2800" dirty="0">
              <a:solidFill>
                <a:schemeClr val="accent4">
                  <a:lumMod val="75000"/>
                </a:schemeClr>
              </a:solidFill>
            </a:endParaRPr>
          </a:p>
        </p:txBody>
      </p:sp>
      <p:sp>
        <p:nvSpPr>
          <p:cNvPr id="2" name="Rectangle 1"/>
          <p:cNvSpPr/>
          <p:nvPr/>
        </p:nvSpPr>
        <p:spPr>
          <a:xfrm>
            <a:off x="539552" y="1504811"/>
            <a:ext cx="8424936" cy="6386364"/>
          </a:xfrm>
          <a:prstGeom prst="rect">
            <a:avLst/>
          </a:prstGeom>
        </p:spPr>
        <p:txBody>
          <a:bodyPr wrap="square">
            <a:spAutoFit/>
          </a:bodyPr>
          <a:lstStyle/>
          <a:p>
            <a:pPr marL="457200" indent="-457200">
              <a:lnSpc>
                <a:spcPct val="140000"/>
              </a:lnSpc>
              <a:spcAft>
                <a:spcPts val="600"/>
              </a:spcAft>
              <a:buClr>
                <a:srgbClr val="272E80"/>
              </a:buClr>
              <a:buFont typeface="+mj-lt"/>
              <a:buAutoNum type="arabicPeriod"/>
            </a:pPr>
            <a:r>
              <a:rPr lang="en-GB" sz="2000" b="1" dirty="0">
                <a:solidFill>
                  <a:srgbClr val="272E80"/>
                </a:solidFill>
                <a:cs typeface="Calibri" pitchFamily="34" charset="0"/>
              </a:rPr>
              <a:t>Mobile</a:t>
            </a:r>
            <a:r>
              <a:rPr lang="en-GB" sz="2000" dirty="0">
                <a:solidFill>
                  <a:srgbClr val="272E80"/>
                </a:solidFill>
                <a:cs typeface="Calibri" pitchFamily="34" charset="0"/>
              </a:rPr>
              <a:t> – you must have an optimized mobile offer</a:t>
            </a:r>
          </a:p>
          <a:p>
            <a:pPr marL="457200" indent="-457200">
              <a:lnSpc>
                <a:spcPct val="140000"/>
              </a:lnSpc>
              <a:spcAft>
                <a:spcPts val="600"/>
              </a:spcAft>
              <a:buClr>
                <a:srgbClr val="272E80"/>
              </a:buClr>
              <a:buFont typeface="+mj-lt"/>
              <a:buAutoNum type="arabicPeriod"/>
            </a:pPr>
            <a:r>
              <a:rPr lang="en-GB" sz="2000" b="1" dirty="0">
                <a:solidFill>
                  <a:srgbClr val="272E80"/>
                </a:solidFill>
                <a:cs typeface="Calibri" pitchFamily="34" charset="0"/>
              </a:rPr>
              <a:t>Content </a:t>
            </a:r>
            <a:r>
              <a:rPr lang="en-GB" sz="2000" dirty="0">
                <a:solidFill>
                  <a:srgbClr val="272E80"/>
                </a:solidFill>
                <a:cs typeface="Calibri" pitchFamily="34" charset="0"/>
              </a:rPr>
              <a:t>– draw-based games, IWG and invest in R&amp;D important to drive footfall &amp; </a:t>
            </a:r>
            <a:r>
              <a:rPr lang="en-GB" sz="2000" dirty="0" smtClean="0">
                <a:solidFill>
                  <a:srgbClr val="272E80"/>
                </a:solidFill>
                <a:cs typeface="Calibri" pitchFamily="34" charset="0"/>
              </a:rPr>
              <a:t>spend</a:t>
            </a:r>
            <a:endParaRPr lang="en-GB" sz="2000" dirty="0">
              <a:solidFill>
                <a:srgbClr val="272E80"/>
              </a:solidFill>
              <a:cs typeface="Calibri" pitchFamily="34" charset="0"/>
            </a:endParaRPr>
          </a:p>
          <a:p>
            <a:pPr marL="457200" indent="-457200">
              <a:lnSpc>
                <a:spcPct val="140000"/>
              </a:lnSpc>
              <a:spcAft>
                <a:spcPts val="600"/>
              </a:spcAft>
              <a:buClr>
                <a:srgbClr val="272E80"/>
              </a:buClr>
              <a:buFont typeface="+mj-lt"/>
              <a:buAutoNum type="arabicPeriod"/>
            </a:pPr>
            <a:r>
              <a:rPr lang="en-GB" sz="2000" b="1" dirty="0" smtClean="0">
                <a:solidFill>
                  <a:srgbClr val="272E80"/>
                </a:solidFill>
                <a:cs typeface="Calibri" pitchFamily="34" charset="0"/>
              </a:rPr>
              <a:t>Data &amp; segment</a:t>
            </a:r>
            <a:r>
              <a:rPr lang="en-GB" sz="2000" dirty="0" smtClean="0">
                <a:solidFill>
                  <a:srgbClr val="272E80"/>
                </a:solidFill>
                <a:cs typeface="Calibri" pitchFamily="34" charset="0"/>
              </a:rPr>
              <a:t> – get </a:t>
            </a:r>
            <a:r>
              <a:rPr lang="en-GB" sz="2000" dirty="0">
                <a:solidFill>
                  <a:srgbClr val="272E80"/>
                </a:solidFill>
                <a:cs typeface="Calibri" pitchFamily="34" charset="0"/>
              </a:rPr>
              <a:t>close to your </a:t>
            </a:r>
            <a:r>
              <a:rPr lang="en-GB" sz="2000" dirty="0" smtClean="0">
                <a:solidFill>
                  <a:srgbClr val="272E80"/>
                </a:solidFill>
                <a:cs typeface="Calibri" pitchFamily="34" charset="0"/>
              </a:rPr>
              <a:t>data</a:t>
            </a:r>
            <a:r>
              <a:rPr lang="en-GB" sz="2000" dirty="0">
                <a:solidFill>
                  <a:srgbClr val="272E80"/>
                </a:solidFill>
                <a:cs typeface="Calibri" pitchFamily="34" charset="0"/>
              </a:rPr>
              <a:t> </a:t>
            </a:r>
            <a:r>
              <a:rPr lang="en-GB" sz="2000" dirty="0" smtClean="0">
                <a:solidFill>
                  <a:srgbClr val="272E80"/>
                </a:solidFill>
                <a:cs typeface="Calibri" pitchFamily="34" charset="0"/>
              </a:rPr>
              <a:t>and </a:t>
            </a:r>
            <a:r>
              <a:rPr lang="en-GB" sz="2000" dirty="0" smtClean="0">
                <a:solidFill>
                  <a:srgbClr val="272E80"/>
                </a:solidFill>
                <a:cs typeface="Calibri" pitchFamily="34" charset="0"/>
              </a:rPr>
              <a:t>target your activities</a:t>
            </a:r>
          </a:p>
          <a:p>
            <a:pPr marL="457200" indent="-457200">
              <a:lnSpc>
                <a:spcPct val="140000"/>
              </a:lnSpc>
              <a:spcAft>
                <a:spcPts val="600"/>
              </a:spcAft>
              <a:buClr>
                <a:srgbClr val="272E80"/>
              </a:buClr>
              <a:buFont typeface="+mj-lt"/>
              <a:buAutoNum type="arabicPeriod"/>
            </a:pPr>
            <a:r>
              <a:rPr lang="en-GB" sz="2000" b="1" dirty="0" smtClean="0">
                <a:solidFill>
                  <a:srgbClr val="272E80"/>
                </a:solidFill>
                <a:cs typeface="Calibri" pitchFamily="34" charset="0"/>
              </a:rPr>
              <a:t>People </a:t>
            </a:r>
            <a:r>
              <a:rPr lang="en-GB" sz="2000" dirty="0" smtClean="0">
                <a:solidFill>
                  <a:srgbClr val="272E80"/>
                </a:solidFill>
                <a:cs typeface="Calibri" pitchFamily="34" charset="0"/>
              </a:rPr>
              <a:t>– you need people who understand digital and how to ‘trade’ your platform</a:t>
            </a:r>
            <a:endParaRPr lang="en-GB" sz="2000" dirty="0">
              <a:solidFill>
                <a:srgbClr val="272E80"/>
              </a:solidFill>
              <a:cs typeface="Calibri" pitchFamily="34" charset="0"/>
            </a:endParaRPr>
          </a:p>
          <a:p>
            <a:pPr marL="457200" indent="-457200">
              <a:lnSpc>
                <a:spcPct val="140000"/>
              </a:lnSpc>
              <a:spcAft>
                <a:spcPts val="600"/>
              </a:spcAft>
              <a:buClr>
                <a:srgbClr val="272E80"/>
              </a:buClr>
              <a:buFont typeface="+mj-lt"/>
              <a:buAutoNum type="arabicPeriod"/>
            </a:pPr>
            <a:r>
              <a:rPr lang="en-GB" sz="2000" b="1" dirty="0" smtClean="0">
                <a:solidFill>
                  <a:srgbClr val="272E80"/>
                </a:solidFill>
                <a:cs typeface="Calibri" pitchFamily="34" charset="0"/>
              </a:rPr>
              <a:t>Technology</a:t>
            </a:r>
            <a:r>
              <a:rPr lang="en-GB" sz="2000" dirty="0" smtClean="0">
                <a:solidFill>
                  <a:srgbClr val="272E80"/>
                </a:solidFill>
                <a:cs typeface="Calibri" pitchFamily="34" charset="0"/>
              </a:rPr>
              <a:t> – you need technology that allows for agile development of the platform. Need to test &amp; learn / fail fast</a:t>
            </a:r>
          </a:p>
          <a:p>
            <a:pPr marL="457200" indent="-457200">
              <a:lnSpc>
                <a:spcPct val="140000"/>
              </a:lnSpc>
              <a:spcAft>
                <a:spcPts val="600"/>
              </a:spcAft>
              <a:buClr>
                <a:srgbClr val="272E80"/>
              </a:buClr>
              <a:buFont typeface="+mj-lt"/>
              <a:buAutoNum type="arabicPeriod"/>
            </a:pPr>
            <a:endParaRPr lang="en-GB" sz="2000" dirty="0" smtClean="0">
              <a:solidFill>
                <a:srgbClr val="272E80"/>
              </a:solidFill>
              <a:cs typeface="Calibri" pitchFamily="34" charset="0"/>
            </a:endParaRPr>
          </a:p>
          <a:p>
            <a:pPr marL="457200" indent="-457200">
              <a:lnSpc>
                <a:spcPct val="140000"/>
              </a:lnSpc>
              <a:spcAft>
                <a:spcPts val="600"/>
              </a:spcAft>
              <a:buClr>
                <a:srgbClr val="272E80"/>
              </a:buClr>
              <a:buFont typeface="+mj-lt"/>
              <a:buAutoNum type="arabicPeriod"/>
            </a:pPr>
            <a:endParaRPr lang="en-GB" sz="2000" dirty="0" smtClean="0">
              <a:solidFill>
                <a:srgbClr val="272E80"/>
              </a:solidFill>
              <a:cs typeface="Calibri" pitchFamily="34" charset="0"/>
            </a:endParaRPr>
          </a:p>
          <a:p>
            <a:pPr marL="457200" indent="-457200">
              <a:lnSpc>
                <a:spcPct val="140000"/>
              </a:lnSpc>
              <a:spcAft>
                <a:spcPts val="600"/>
              </a:spcAft>
              <a:buClr>
                <a:srgbClr val="272E80"/>
              </a:buClr>
              <a:buFont typeface="+mj-lt"/>
              <a:buAutoNum type="arabicPeriod"/>
            </a:pPr>
            <a:endParaRPr lang="en-GB" sz="2000" dirty="0" smtClean="0">
              <a:solidFill>
                <a:srgbClr val="272E80"/>
              </a:solidFill>
              <a:cs typeface="Calibri" pitchFamily="34" charset="0"/>
            </a:endParaRPr>
          </a:p>
          <a:p>
            <a:pPr marL="914400" lvl="1" indent="-457200">
              <a:lnSpc>
                <a:spcPct val="140000"/>
              </a:lnSpc>
              <a:spcAft>
                <a:spcPts val="600"/>
              </a:spcAft>
              <a:buClr>
                <a:srgbClr val="272E80"/>
              </a:buClr>
              <a:buFont typeface="Arial" panose="020B0604020202020204" pitchFamily="34" charset="0"/>
              <a:buChar char="•"/>
            </a:pPr>
            <a:endParaRPr lang="en-GB" sz="2000" dirty="0" smtClean="0">
              <a:solidFill>
                <a:srgbClr val="272E80"/>
              </a:solidFill>
              <a:cs typeface="Calibri" pitchFamily="34" charset="0"/>
            </a:endParaRPr>
          </a:p>
          <a:p>
            <a:pPr lvl="1">
              <a:lnSpc>
                <a:spcPct val="140000"/>
              </a:lnSpc>
              <a:spcAft>
                <a:spcPts val="600"/>
              </a:spcAft>
              <a:buClr>
                <a:srgbClr val="272E80"/>
              </a:buClr>
            </a:pPr>
            <a:endParaRPr lang="en-GB" sz="2000" dirty="0">
              <a:solidFill>
                <a:srgbClr val="272E80"/>
              </a:solidFill>
              <a:cs typeface="Calibri" pitchFamily="34" charset="0"/>
            </a:endParaRPr>
          </a:p>
        </p:txBody>
      </p:sp>
      <p:sp>
        <p:nvSpPr>
          <p:cNvPr id="8" name="Title 6"/>
          <p:cNvSpPr txBox="1">
            <a:spLocks/>
          </p:cNvSpPr>
          <p:nvPr/>
        </p:nvSpPr>
        <p:spPr bwMode="auto">
          <a:xfrm>
            <a:off x="179512" y="27797"/>
            <a:ext cx="8784976" cy="84615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l" rtl="0" eaLnBrk="1" fontAlgn="base" hangingPunct="1">
              <a:spcBef>
                <a:spcPct val="0"/>
              </a:spcBef>
              <a:spcAft>
                <a:spcPct val="0"/>
              </a:spcAft>
              <a:defRPr sz="4000" b="1" kern="1200">
                <a:solidFill>
                  <a:schemeClr val="tx2"/>
                </a:solidFill>
                <a:latin typeface="+mj-lt"/>
                <a:ea typeface="+mj-ea"/>
                <a:cs typeface="+mj-cs"/>
              </a:defRPr>
            </a:lvl1pPr>
            <a:lvl2pPr algn="ctr" rtl="0" eaLnBrk="1" fontAlgn="base" hangingPunct="1">
              <a:spcBef>
                <a:spcPct val="0"/>
              </a:spcBef>
              <a:spcAft>
                <a:spcPct val="0"/>
              </a:spcAft>
              <a:defRPr sz="4000">
                <a:solidFill>
                  <a:srgbClr val="330099"/>
                </a:solidFill>
                <a:latin typeface="Roboto"/>
              </a:defRPr>
            </a:lvl2pPr>
            <a:lvl3pPr algn="ctr" rtl="0" eaLnBrk="1" fontAlgn="base" hangingPunct="1">
              <a:spcBef>
                <a:spcPct val="0"/>
              </a:spcBef>
              <a:spcAft>
                <a:spcPct val="0"/>
              </a:spcAft>
              <a:defRPr sz="4000">
                <a:solidFill>
                  <a:srgbClr val="330099"/>
                </a:solidFill>
                <a:latin typeface="Roboto"/>
              </a:defRPr>
            </a:lvl3pPr>
            <a:lvl4pPr algn="ctr" rtl="0" eaLnBrk="1" fontAlgn="base" hangingPunct="1">
              <a:spcBef>
                <a:spcPct val="0"/>
              </a:spcBef>
              <a:spcAft>
                <a:spcPct val="0"/>
              </a:spcAft>
              <a:defRPr sz="4000">
                <a:solidFill>
                  <a:srgbClr val="330099"/>
                </a:solidFill>
                <a:latin typeface="Roboto"/>
              </a:defRPr>
            </a:lvl4pPr>
            <a:lvl5pPr algn="ctr" rtl="0" eaLnBrk="1" fontAlgn="base" hangingPunct="1">
              <a:spcBef>
                <a:spcPct val="0"/>
              </a:spcBef>
              <a:spcAft>
                <a:spcPct val="0"/>
              </a:spcAft>
              <a:defRPr sz="4000">
                <a:solidFill>
                  <a:srgbClr val="330099"/>
                </a:solidFill>
                <a:latin typeface="Roboto"/>
              </a:defRPr>
            </a:lvl5pPr>
            <a:lvl6pPr marL="457200" algn="ctr" rtl="0" eaLnBrk="1" fontAlgn="base" hangingPunct="1">
              <a:spcBef>
                <a:spcPct val="0"/>
              </a:spcBef>
              <a:spcAft>
                <a:spcPct val="0"/>
              </a:spcAft>
              <a:defRPr sz="4000">
                <a:solidFill>
                  <a:srgbClr val="330099"/>
                </a:solidFill>
                <a:latin typeface="Roboto"/>
              </a:defRPr>
            </a:lvl6pPr>
            <a:lvl7pPr marL="914400" algn="ctr" rtl="0" eaLnBrk="1" fontAlgn="base" hangingPunct="1">
              <a:spcBef>
                <a:spcPct val="0"/>
              </a:spcBef>
              <a:spcAft>
                <a:spcPct val="0"/>
              </a:spcAft>
              <a:defRPr sz="4000">
                <a:solidFill>
                  <a:srgbClr val="330099"/>
                </a:solidFill>
                <a:latin typeface="Roboto"/>
              </a:defRPr>
            </a:lvl7pPr>
            <a:lvl8pPr marL="1371600" algn="ctr" rtl="0" eaLnBrk="1" fontAlgn="base" hangingPunct="1">
              <a:spcBef>
                <a:spcPct val="0"/>
              </a:spcBef>
              <a:spcAft>
                <a:spcPct val="0"/>
              </a:spcAft>
              <a:defRPr sz="4000">
                <a:solidFill>
                  <a:srgbClr val="330099"/>
                </a:solidFill>
                <a:latin typeface="Roboto"/>
              </a:defRPr>
            </a:lvl8pPr>
            <a:lvl9pPr marL="1828800" algn="ctr" rtl="0" eaLnBrk="1" fontAlgn="base" hangingPunct="1">
              <a:spcBef>
                <a:spcPct val="0"/>
              </a:spcBef>
              <a:spcAft>
                <a:spcPct val="0"/>
              </a:spcAft>
              <a:defRPr sz="4000">
                <a:solidFill>
                  <a:srgbClr val="330099"/>
                </a:solidFill>
                <a:latin typeface="Roboto"/>
              </a:defRPr>
            </a:lvl9pPr>
          </a:lstStyle>
          <a:p>
            <a:r>
              <a:rPr lang="en-GB" sz="2800" dirty="0">
                <a:solidFill>
                  <a:srgbClr val="1C449C">
                    <a:lumMod val="75000"/>
                  </a:srgbClr>
                </a:solidFill>
                <a:latin typeface="Arial" pitchFamily="34" charset="0"/>
                <a:cs typeface="Arial" pitchFamily="34" charset="0"/>
              </a:rPr>
              <a:t>Top five </a:t>
            </a:r>
            <a:r>
              <a:rPr lang="en-GB" sz="2800" dirty="0" smtClean="0">
                <a:solidFill>
                  <a:srgbClr val="1C449C">
                    <a:lumMod val="75000"/>
                  </a:srgbClr>
                </a:solidFill>
                <a:latin typeface="Arial" pitchFamily="34" charset="0"/>
                <a:cs typeface="Arial" pitchFamily="34" charset="0"/>
              </a:rPr>
              <a:t>tips:</a:t>
            </a:r>
            <a:endParaRPr lang="en-GB" sz="2800" dirty="0">
              <a:solidFill>
                <a:srgbClr val="1C449C">
                  <a:lumMod val="75000"/>
                </a:srgbClr>
              </a:solidFill>
              <a:latin typeface="Arial" pitchFamily="34" charset="0"/>
              <a:cs typeface="Arial" pitchFamily="34" charset="0"/>
            </a:endParaRPr>
          </a:p>
        </p:txBody>
      </p:sp>
      <p:sp>
        <p:nvSpPr>
          <p:cNvPr id="3" name="Slide Number Placeholder 2"/>
          <p:cNvSpPr>
            <a:spLocks noGrp="1"/>
          </p:cNvSpPr>
          <p:nvPr>
            <p:ph type="sldNum" sz="quarter" idx="4"/>
          </p:nvPr>
        </p:nvSpPr>
        <p:spPr/>
        <p:txBody>
          <a:bodyPr/>
          <a:lstStyle/>
          <a:p>
            <a:fld id="{DA59B08E-A4BC-4AD9-9FA9-305FED52A08C}" type="slidenum">
              <a:rPr lang="en-GB" smtClean="0"/>
              <a:pPr/>
              <a:t>18</a:t>
            </a:fld>
            <a:endParaRPr lang="en-GB" dirty="0"/>
          </a:p>
        </p:txBody>
      </p:sp>
    </p:spTree>
    <p:extLst>
      <p:ext uri="{BB962C8B-B14F-4D97-AF65-F5344CB8AC3E}">
        <p14:creationId xmlns:p14="http://schemas.microsoft.com/office/powerpoint/2010/main" val="3720249228"/>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771452" y="566618"/>
            <a:ext cx="7760988" cy="846158"/>
          </a:xfrm>
        </p:spPr>
        <p:txBody>
          <a:bodyPr>
            <a:normAutofit fontScale="90000"/>
          </a:bodyPr>
          <a:lstStyle/>
          <a:p>
            <a:r>
              <a:rPr lang="en-GB" sz="2800" dirty="0">
                <a:solidFill>
                  <a:schemeClr val="accent4">
                    <a:lumMod val="75000"/>
                  </a:schemeClr>
                </a:solidFill>
              </a:rPr>
              <a:t/>
            </a:r>
            <a:br>
              <a:rPr lang="en-GB" sz="2800" dirty="0">
                <a:solidFill>
                  <a:schemeClr val="accent4">
                    <a:lumMod val="75000"/>
                  </a:schemeClr>
                </a:solidFill>
              </a:rPr>
            </a:br>
            <a:r>
              <a:rPr lang="en-GB" sz="2800" dirty="0" smtClean="0">
                <a:solidFill>
                  <a:schemeClr val="accent4">
                    <a:lumMod val="75000"/>
                  </a:schemeClr>
                </a:solidFill>
              </a:rPr>
              <a:t> </a:t>
            </a:r>
            <a:endParaRPr lang="en-GB" sz="2800" dirty="0">
              <a:solidFill>
                <a:schemeClr val="accent4">
                  <a:lumMod val="75000"/>
                </a:schemeClr>
              </a:solidFill>
            </a:endParaRPr>
          </a:p>
        </p:txBody>
      </p:sp>
      <p:sp>
        <p:nvSpPr>
          <p:cNvPr id="2" name="Rectangle 1"/>
          <p:cNvSpPr/>
          <p:nvPr/>
        </p:nvSpPr>
        <p:spPr>
          <a:xfrm>
            <a:off x="539552" y="1384315"/>
            <a:ext cx="8640960" cy="4231928"/>
          </a:xfrm>
          <a:prstGeom prst="rect">
            <a:avLst/>
          </a:prstGeom>
        </p:spPr>
        <p:txBody>
          <a:bodyPr wrap="square">
            <a:spAutoFit/>
          </a:bodyPr>
          <a:lstStyle/>
          <a:p>
            <a:pPr marL="457200" indent="-457200">
              <a:lnSpc>
                <a:spcPct val="140000"/>
              </a:lnSpc>
              <a:spcAft>
                <a:spcPts val="600"/>
              </a:spcAft>
              <a:buClr>
                <a:srgbClr val="272E80"/>
              </a:buClr>
              <a:buFont typeface="Arial" pitchFamily="34" charset="0"/>
              <a:buChar char="•"/>
            </a:pPr>
            <a:r>
              <a:rPr lang="en-GB" sz="2000" b="1" dirty="0">
                <a:solidFill>
                  <a:srgbClr val="272E80"/>
                </a:solidFill>
                <a:cs typeface="Calibri" pitchFamily="34" charset="0"/>
              </a:rPr>
              <a:t>Understanding the </a:t>
            </a:r>
            <a:r>
              <a:rPr lang="en-GB" sz="2000" b="1" dirty="0" smtClean="0">
                <a:solidFill>
                  <a:srgbClr val="272E80"/>
                </a:solidFill>
                <a:cs typeface="Calibri" pitchFamily="34" charset="0"/>
              </a:rPr>
              <a:t>opportunity</a:t>
            </a:r>
          </a:p>
          <a:p>
            <a:pPr marL="914400" lvl="1" indent="-457200">
              <a:lnSpc>
                <a:spcPct val="140000"/>
              </a:lnSpc>
              <a:spcAft>
                <a:spcPts val="600"/>
              </a:spcAft>
              <a:buClr>
                <a:srgbClr val="272E80"/>
              </a:buClr>
              <a:buFont typeface="Arial" pitchFamily="34" charset="0"/>
              <a:buChar char="•"/>
            </a:pPr>
            <a:r>
              <a:rPr lang="en-GB" dirty="0" smtClean="0">
                <a:solidFill>
                  <a:srgbClr val="272E80"/>
                </a:solidFill>
                <a:cs typeface="Calibri" pitchFamily="34" charset="0"/>
              </a:rPr>
              <a:t>The challenge and opportunity</a:t>
            </a:r>
          </a:p>
          <a:p>
            <a:pPr lvl="1">
              <a:lnSpc>
                <a:spcPct val="140000"/>
              </a:lnSpc>
              <a:spcAft>
                <a:spcPts val="600"/>
              </a:spcAft>
              <a:buClr>
                <a:srgbClr val="272E80"/>
              </a:buClr>
            </a:pPr>
            <a:endParaRPr lang="en-GB" sz="400" dirty="0">
              <a:solidFill>
                <a:srgbClr val="272E80"/>
              </a:solidFill>
              <a:cs typeface="Calibri" pitchFamily="34" charset="0"/>
            </a:endParaRPr>
          </a:p>
          <a:p>
            <a:pPr marL="457200" indent="-457200">
              <a:lnSpc>
                <a:spcPct val="140000"/>
              </a:lnSpc>
              <a:spcAft>
                <a:spcPts val="600"/>
              </a:spcAft>
              <a:buClr>
                <a:srgbClr val="272E80"/>
              </a:buClr>
              <a:buFont typeface="Arial" pitchFamily="34" charset="0"/>
              <a:buChar char="•"/>
            </a:pPr>
            <a:r>
              <a:rPr lang="en-GB" sz="2000" b="1" dirty="0" smtClean="0">
                <a:solidFill>
                  <a:srgbClr val="272E80"/>
                </a:solidFill>
                <a:cs typeface="Calibri" pitchFamily="34" charset="0"/>
              </a:rPr>
              <a:t>Maximizing the opportunity</a:t>
            </a:r>
            <a:endParaRPr lang="en-GB" sz="2000" b="1" dirty="0">
              <a:solidFill>
                <a:srgbClr val="272E80"/>
              </a:solidFill>
              <a:cs typeface="Calibri" pitchFamily="34" charset="0"/>
            </a:endParaRPr>
          </a:p>
          <a:p>
            <a:pPr marL="914400" lvl="1" indent="-457200">
              <a:lnSpc>
                <a:spcPct val="140000"/>
              </a:lnSpc>
              <a:spcAft>
                <a:spcPts val="600"/>
              </a:spcAft>
              <a:buClr>
                <a:srgbClr val="272E80"/>
              </a:buClr>
              <a:buFont typeface="Arial" pitchFamily="34" charset="0"/>
              <a:buChar char="•"/>
            </a:pPr>
            <a:r>
              <a:rPr lang="en-GB" dirty="0" smtClean="0">
                <a:solidFill>
                  <a:srgbClr val="272E80"/>
                </a:solidFill>
                <a:cs typeface="Calibri" pitchFamily="34" charset="0"/>
              </a:rPr>
              <a:t>3 guiding principles</a:t>
            </a:r>
          </a:p>
          <a:p>
            <a:pPr marL="914400" lvl="1" indent="-457200">
              <a:lnSpc>
                <a:spcPct val="140000"/>
              </a:lnSpc>
              <a:spcAft>
                <a:spcPts val="600"/>
              </a:spcAft>
              <a:buClr>
                <a:srgbClr val="272E80"/>
              </a:buClr>
              <a:buFont typeface="Arial" pitchFamily="34" charset="0"/>
              <a:buChar char="•"/>
            </a:pPr>
            <a:r>
              <a:rPr lang="en-GB" dirty="0" smtClean="0">
                <a:solidFill>
                  <a:srgbClr val="272E80"/>
                </a:solidFill>
                <a:cs typeface="Calibri" pitchFamily="34" charset="0"/>
              </a:rPr>
              <a:t>The right enablers</a:t>
            </a:r>
          </a:p>
          <a:p>
            <a:pPr marL="914400" lvl="1" indent="-457200">
              <a:lnSpc>
                <a:spcPct val="140000"/>
              </a:lnSpc>
              <a:spcAft>
                <a:spcPts val="600"/>
              </a:spcAft>
              <a:buClr>
                <a:srgbClr val="272E80"/>
              </a:buClr>
              <a:buFont typeface="Arial" pitchFamily="34" charset="0"/>
              <a:buChar char="•"/>
            </a:pPr>
            <a:r>
              <a:rPr lang="en-GB" dirty="0" smtClean="0">
                <a:solidFill>
                  <a:srgbClr val="272E80"/>
                </a:solidFill>
                <a:cs typeface="Calibri" pitchFamily="34" charset="0"/>
              </a:rPr>
              <a:t>UK case study</a:t>
            </a:r>
          </a:p>
          <a:p>
            <a:pPr lvl="1">
              <a:lnSpc>
                <a:spcPct val="140000"/>
              </a:lnSpc>
              <a:spcAft>
                <a:spcPts val="600"/>
              </a:spcAft>
              <a:buClr>
                <a:srgbClr val="272E80"/>
              </a:buClr>
            </a:pPr>
            <a:endParaRPr lang="en-GB" sz="400" dirty="0">
              <a:solidFill>
                <a:srgbClr val="272E80"/>
              </a:solidFill>
              <a:cs typeface="Calibri" pitchFamily="34" charset="0"/>
            </a:endParaRPr>
          </a:p>
          <a:p>
            <a:pPr marL="457200" indent="-457200">
              <a:lnSpc>
                <a:spcPct val="140000"/>
              </a:lnSpc>
              <a:spcAft>
                <a:spcPts val="600"/>
              </a:spcAft>
              <a:buClr>
                <a:srgbClr val="272E80"/>
              </a:buClr>
              <a:buFont typeface="Arial" pitchFamily="34" charset="0"/>
              <a:buChar char="•"/>
            </a:pPr>
            <a:r>
              <a:rPr lang="en-GB" sz="2000" b="1" dirty="0">
                <a:solidFill>
                  <a:srgbClr val="272E80"/>
                </a:solidFill>
                <a:cs typeface="Calibri" pitchFamily="34" charset="0"/>
              </a:rPr>
              <a:t>5 top tips</a:t>
            </a:r>
          </a:p>
          <a:p>
            <a:pPr marL="914400" lvl="1" indent="-457200">
              <a:lnSpc>
                <a:spcPct val="140000"/>
              </a:lnSpc>
              <a:spcAft>
                <a:spcPts val="600"/>
              </a:spcAft>
              <a:buClr>
                <a:srgbClr val="272E80"/>
              </a:buClr>
              <a:buFont typeface="Arial" pitchFamily="34" charset="0"/>
              <a:buChar char="•"/>
            </a:pPr>
            <a:endParaRPr lang="en-GB" sz="2000" dirty="0">
              <a:solidFill>
                <a:srgbClr val="272E80"/>
              </a:solidFill>
              <a:cs typeface="Calibri" pitchFamily="34" charset="0"/>
            </a:endParaRPr>
          </a:p>
        </p:txBody>
      </p:sp>
      <p:sp>
        <p:nvSpPr>
          <p:cNvPr id="8" name="Title 6"/>
          <p:cNvSpPr txBox="1">
            <a:spLocks/>
          </p:cNvSpPr>
          <p:nvPr/>
        </p:nvSpPr>
        <p:spPr bwMode="auto">
          <a:xfrm>
            <a:off x="179512" y="27797"/>
            <a:ext cx="5888780" cy="84615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l" rtl="0" eaLnBrk="1" fontAlgn="base" hangingPunct="1">
              <a:spcBef>
                <a:spcPct val="0"/>
              </a:spcBef>
              <a:spcAft>
                <a:spcPct val="0"/>
              </a:spcAft>
              <a:defRPr sz="4000" b="1" kern="1200">
                <a:solidFill>
                  <a:schemeClr val="tx2"/>
                </a:solidFill>
                <a:latin typeface="+mj-lt"/>
                <a:ea typeface="+mj-ea"/>
                <a:cs typeface="+mj-cs"/>
              </a:defRPr>
            </a:lvl1pPr>
            <a:lvl2pPr algn="ctr" rtl="0" eaLnBrk="1" fontAlgn="base" hangingPunct="1">
              <a:spcBef>
                <a:spcPct val="0"/>
              </a:spcBef>
              <a:spcAft>
                <a:spcPct val="0"/>
              </a:spcAft>
              <a:defRPr sz="4000">
                <a:solidFill>
                  <a:srgbClr val="330099"/>
                </a:solidFill>
                <a:latin typeface="Roboto"/>
              </a:defRPr>
            </a:lvl2pPr>
            <a:lvl3pPr algn="ctr" rtl="0" eaLnBrk="1" fontAlgn="base" hangingPunct="1">
              <a:spcBef>
                <a:spcPct val="0"/>
              </a:spcBef>
              <a:spcAft>
                <a:spcPct val="0"/>
              </a:spcAft>
              <a:defRPr sz="4000">
                <a:solidFill>
                  <a:srgbClr val="330099"/>
                </a:solidFill>
                <a:latin typeface="Roboto"/>
              </a:defRPr>
            </a:lvl3pPr>
            <a:lvl4pPr algn="ctr" rtl="0" eaLnBrk="1" fontAlgn="base" hangingPunct="1">
              <a:spcBef>
                <a:spcPct val="0"/>
              </a:spcBef>
              <a:spcAft>
                <a:spcPct val="0"/>
              </a:spcAft>
              <a:defRPr sz="4000">
                <a:solidFill>
                  <a:srgbClr val="330099"/>
                </a:solidFill>
                <a:latin typeface="Roboto"/>
              </a:defRPr>
            </a:lvl4pPr>
            <a:lvl5pPr algn="ctr" rtl="0" eaLnBrk="1" fontAlgn="base" hangingPunct="1">
              <a:spcBef>
                <a:spcPct val="0"/>
              </a:spcBef>
              <a:spcAft>
                <a:spcPct val="0"/>
              </a:spcAft>
              <a:defRPr sz="4000">
                <a:solidFill>
                  <a:srgbClr val="330099"/>
                </a:solidFill>
                <a:latin typeface="Roboto"/>
              </a:defRPr>
            </a:lvl5pPr>
            <a:lvl6pPr marL="457200" algn="ctr" rtl="0" eaLnBrk="1" fontAlgn="base" hangingPunct="1">
              <a:spcBef>
                <a:spcPct val="0"/>
              </a:spcBef>
              <a:spcAft>
                <a:spcPct val="0"/>
              </a:spcAft>
              <a:defRPr sz="4000">
                <a:solidFill>
                  <a:srgbClr val="330099"/>
                </a:solidFill>
                <a:latin typeface="Roboto"/>
              </a:defRPr>
            </a:lvl6pPr>
            <a:lvl7pPr marL="914400" algn="ctr" rtl="0" eaLnBrk="1" fontAlgn="base" hangingPunct="1">
              <a:spcBef>
                <a:spcPct val="0"/>
              </a:spcBef>
              <a:spcAft>
                <a:spcPct val="0"/>
              </a:spcAft>
              <a:defRPr sz="4000">
                <a:solidFill>
                  <a:srgbClr val="330099"/>
                </a:solidFill>
                <a:latin typeface="Roboto"/>
              </a:defRPr>
            </a:lvl7pPr>
            <a:lvl8pPr marL="1371600" algn="ctr" rtl="0" eaLnBrk="1" fontAlgn="base" hangingPunct="1">
              <a:spcBef>
                <a:spcPct val="0"/>
              </a:spcBef>
              <a:spcAft>
                <a:spcPct val="0"/>
              </a:spcAft>
              <a:defRPr sz="4000">
                <a:solidFill>
                  <a:srgbClr val="330099"/>
                </a:solidFill>
                <a:latin typeface="Roboto"/>
              </a:defRPr>
            </a:lvl8pPr>
            <a:lvl9pPr marL="1828800" algn="ctr" rtl="0" eaLnBrk="1" fontAlgn="base" hangingPunct="1">
              <a:spcBef>
                <a:spcPct val="0"/>
              </a:spcBef>
              <a:spcAft>
                <a:spcPct val="0"/>
              </a:spcAft>
              <a:defRPr sz="4000">
                <a:solidFill>
                  <a:srgbClr val="330099"/>
                </a:solidFill>
                <a:latin typeface="Roboto"/>
              </a:defRPr>
            </a:lvl9pPr>
          </a:lstStyle>
          <a:p>
            <a:endParaRPr lang="en-GB" sz="2800" dirty="0">
              <a:solidFill>
                <a:srgbClr val="1C449C">
                  <a:lumMod val="75000"/>
                </a:srgbClr>
              </a:solidFill>
              <a:latin typeface="Arial" pitchFamily="34" charset="0"/>
              <a:cs typeface="Arial" pitchFamily="34" charset="0"/>
            </a:endParaRPr>
          </a:p>
        </p:txBody>
      </p:sp>
      <p:sp>
        <p:nvSpPr>
          <p:cNvPr id="3" name="Slide Number Placeholder 2"/>
          <p:cNvSpPr>
            <a:spLocks noGrp="1"/>
          </p:cNvSpPr>
          <p:nvPr>
            <p:ph type="sldNum" sz="quarter" idx="4"/>
          </p:nvPr>
        </p:nvSpPr>
        <p:spPr/>
        <p:txBody>
          <a:bodyPr/>
          <a:lstStyle/>
          <a:p>
            <a:fld id="{DA59B08E-A4BC-4AD9-9FA9-305FED52A08C}" type="slidenum">
              <a:rPr lang="en-GB" smtClean="0"/>
              <a:pPr/>
              <a:t>2</a:t>
            </a:fld>
            <a:endParaRPr lang="en-GB" dirty="0"/>
          </a:p>
        </p:txBody>
      </p:sp>
      <p:sp>
        <p:nvSpPr>
          <p:cNvPr id="6" name="Title 6"/>
          <p:cNvSpPr txBox="1">
            <a:spLocks/>
          </p:cNvSpPr>
          <p:nvPr/>
        </p:nvSpPr>
        <p:spPr bwMode="auto">
          <a:xfrm>
            <a:off x="331912" y="44624"/>
            <a:ext cx="5888780" cy="84615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l" rtl="0" eaLnBrk="1" fontAlgn="base" hangingPunct="1">
              <a:spcBef>
                <a:spcPct val="0"/>
              </a:spcBef>
              <a:spcAft>
                <a:spcPct val="0"/>
              </a:spcAft>
              <a:defRPr sz="4000" b="1" kern="1200">
                <a:solidFill>
                  <a:schemeClr val="tx2"/>
                </a:solidFill>
                <a:latin typeface="+mj-lt"/>
                <a:ea typeface="+mj-ea"/>
                <a:cs typeface="+mj-cs"/>
              </a:defRPr>
            </a:lvl1pPr>
            <a:lvl2pPr algn="ctr" rtl="0" eaLnBrk="1" fontAlgn="base" hangingPunct="1">
              <a:spcBef>
                <a:spcPct val="0"/>
              </a:spcBef>
              <a:spcAft>
                <a:spcPct val="0"/>
              </a:spcAft>
              <a:defRPr sz="4000">
                <a:solidFill>
                  <a:srgbClr val="330099"/>
                </a:solidFill>
                <a:latin typeface="Roboto"/>
              </a:defRPr>
            </a:lvl2pPr>
            <a:lvl3pPr algn="ctr" rtl="0" eaLnBrk="1" fontAlgn="base" hangingPunct="1">
              <a:spcBef>
                <a:spcPct val="0"/>
              </a:spcBef>
              <a:spcAft>
                <a:spcPct val="0"/>
              </a:spcAft>
              <a:defRPr sz="4000">
                <a:solidFill>
                  <a:srgbClr val="330099"/>
                </a:solidFill>
                <a:latin typeface="Roboto"/>
              </a:defRPr>
            </a:lvl3pPr>
            <a:lvl4pPr algn="ctr" rtl="0" eaLnBrk="1" fontAlgn="base" hangingPunct="1">
              <a:spcBef>
                <a:spcPct val="0"/>
              </a:spcBef>
              <a:spcAft>
                <a:spcPct val="0"/>
              </a:spcAft>
              <a:defRPr sz="4000">
                <a:solidFill>
                  <a:srgbClr val="330099"/>
                </a:solidFill>
                <a:latin typeface="Roboto"/>
              </a:defRPr>
            </a:lvl4pPr>
            <a:lvl5pPr algn="ctr" rtl="0" eaLnBrk="1" fontAlgn="base" hangingPunct="1">
              <a:spcBef>
                <a:spcPct val="0"/>
              </a:spcBef>
              <a:spcAft>
                <a:spcPct val="0"/>
              </a:spcAft>
              <a:defRPr sz="4000">
                <a:solidFill>
                  <a:srgbClr val="330099"/>
                </a:solidFill>
                <a:latin typeface="Roboto"/>
              </a:defRPr>
            </a:lvl5pPr>
            <a:lvl6pPr marL="457200" algn="ctr" rtl="0" eaLnBrk="1" fontAlgn="base" hangingPunct="1">
              <a:spcBef>
                <a:spcPct val="0"/>
              </a:spcBef>
              <a:spcAft>
                <a:spcPct val="0"/>
              </a:spcAft>
              <a:defRPr sz="4000">
                <a:solidFill>
                  <a:srgbClr val="330099"/>
                </a:solidFill>
                <a:latin typeface="Roboto"/>
              </a:defRPr>
            </a:lvl6pPr>
            <a:lvl7pPr marL="914400" algn="ctr" rtl="0" eaLnBrk="1" fontAlgn="base" hangingPunct="1">
              <a:spcBef>
                <a:spcPct val="0"/>
              </a:spcBef>
              <a:spcAft>
                <a:spcPct val="0"/>
              </a:spcAft>
              <a:defRPr sz="4000">
                <a:solidFill>
                  <a:srgbClr val="330099"/>
                </a:solidFill>
                <a:latin typeface="Roboto"/>
              </a:defRPr>
            </a:lvl7pPr>
            <a:lvl8pPr marL="1371600" algn="ctr" rtl="0" eaLnBrk="1" fontAlgn="base" hangingPunct="1">
              <a:spcBef>
                <a:spcPct val="0"/>
              </a:spcBef>
              <a:spcAft>
                <a:spcPct val="0"/>
              </a:spcAft>
              <a:defRPr sz="4000">
                <a:solidFill>
                  <a:srgbClr val="330099"/>
                </a:solidFill>
                <a:latin typeface="Roboto"/>
              </a:defRPr>
            </a:lvl8pPr>
            <a:lvl9pPr marL="1828800" algn="ctr" rtl="0" eaLnBrk="1" fontAlgn="base" hangingPunct="1">
              <a:spcBef>
                <a:spcPct val="0"/>
              </a:spcBef>
              <a:spcAft>
                <a:spcPct val="0"/>
              </a:spcAft>
              <a:defRPr sz="4000">
                <a:solidFill>
                  <a:srgbClr val="330099"/>
                </a:solidFill>
                <a:latin typeface="Roboto"/>
              </a:defRPr>
            </a:lvl9pPr>
          </a:lstStyle>
          <a:p>
            <a:r>
              <a:rPr lang="en-GB" sz="2800" dirty="0" smtClean="0">
                <a:solidFill>
                  <a:srgbClr val="1C449C">
                    <a:lumMod val="75000"/>
                  </a:srgbClr>
                </a:solidFill>
                <a:latin typeface="Arial" pitchFamily="34" charset="0"/>
                <a:cs typeface="Arial" pitchFamily="34" charset="0"/>
              </a:rPr>
              <a:t>Agenda</a:t>
            </a:r>
            <a:endParaRPr lang="en-GB" sz="2800" dirty="0">
              <a:solidFill>
                <a:srgbClr val="1C449C">
                  <a:lumMod val="75000"/>
                </a:srgbClr>
              </a:solidFill>
              <a:latin typeface="Arial" pitchFamily="34" charset="0"/>
              <a:cs typeface="Arial" pitchFamily="34" charset="0"/>
            </a:endParaRPr>
          </a:p>
        </p:txBody>
      </p:sp>
    </p:spTree>
    <p:extLst>
      <p:ext uri="{BB962C8B-B14F-4D97-AF65-F5344CB8AC3E}">
        <p14:creationId xmlns:p14="http://schemas.microsoft.com/office/powerpoint/2010/main" val="3413449653"/>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771452" y="566618"/>
            <a:ext cx="7760988" cy="846158"/>
          </a:xfrm>
        </p:spPr>
        <p:txBody>
          <a:bodyPr>
            <a:normAutofit fontScale="90000"/>
          </a:bodyPr>
          <a:lstStyle/>
          <a:p>
            <a:r>
              <a:rPr lang="en-GB" sz="2800" dirty="0">
                <a:solidFill>
                  <a:schemeClr val="accent4">
                    <a:lumMod val="75000"/>
                  </a:schemeClr>
                </a:solidFill>
              </a:rPr>
              <a:t/>
            </a:r>
            <a:br>
              <a:rPr lang="en-GB" sz="2800" dirty="0">
                <a:solidFill>
                  <a:schemeClr val="accent4">
                    <a:lumMod val="75000"/>
                  </a:schemeClr>
                </a:solidFill>
              </a:rPr>
            </a:br>
            <a:r>
              <a:rPr lang="en-GB" sz="2800" dirty="0" smtClean="0">
                <a:solidFill>
                  <a:schemeClr val="accent4">
                    <a:lumMod val="75000"/>
                  </a:schemeClr>
                </a:solidFill>
              </a:rPr>
              <a:t> </a:t>
            </a:r>
            <a:endParaRPr lang="en-GB" sz="2800" dirty="0">
              <a:solidFill>
                <a:schemeClr val="accent4">
                  <a:lumMod val="75000"/>
                </a:schemeClr>
              </a:solidFill>
            </a:endParaRPr>
          </a:p>
        </p:txBody>
      </p:sp>
      <p:sp>
        <p:nvSpPr>
          <p:cNvPr id="8" name="Title 6"/>
          <p:cNvSpPr txBox="1">
            <a:spLocks/>
          </p:cNvSpPr>
          <p:nvPr/>
        </p:nvSpPr>
        <p:spPr bwMode="auto">
          <a:xfrm>
            <a:off x="683568" y="2584871"/>
            <a:ext cx="5888780" cy="84615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l" rtl="0" eaLnBrk="1" fontAlgn="base" hangingPunct="1">
              <a:spcBef>
                <a:spcPct val="0"/>
              </a:spcBef>
              <a:spcAft>
                <a:spcPct val="0"/>
              </a:spcAft>
              <a:defRPr sz="4000" b="1" kern="1200">
                <a:solidFill>
                  <a:schemeClr val="tx2"/>
                </a:solidFill>
                <a:latin typeface="+mj-lt"/>
                <a:ea typeface="+mj-ea"/>
                <a:cs typeface="+mj-cs"/>
              </a:defRPr>
            </a:lvl1pPr>
            <a:lvl2pPr algn="ctr" rtl="0" eaLnBrk="1" fontAlgn="base" hangingPunct="1">
              <a:spcBef>
                <a:spcPct val="0"/>
              </a:spcBef>
              <a:spcAft>
                <a:spcPct val="0"/>
              </a:spcAft>
              <a:defRPr sz="4000">
                <a:solidFill>
                  <a:srgbClr val="330099"/>
                </a:solidFill>
                <a:latin typeface="Roboto"/>
              </a:defRPr>
            </a:lvl2pPr>
            <a:lvl3pPr algn="ctr" rtl="0" eaLnBrk="1" fontAlgn="base" hangingPunct="1">
              <a:spcBef>
                <a:spcPct val="0"/>
              </a:spcBef>
              <a:spcAft>
                <a:spcPct val="0"/>
              </a:spcAft>
              <a:defRPr sz="4000">
                <a:solidFill>
                  <a:srgbClr val="330099"/>
                </a:solidFill>
                <a:latin typeface="Roboto"/>
              </a:defRPr>
            </a:lvl3pPr>
            <a:lvl4pPr algn="ctr" rtl="0" eaLnBrk="1" fontAlgn="base" hangingPunct="1">
              <a:spcBef>
                <a:spcPct val="0"/>
              </a:spcBef>
              <a:spcAft>
                <a:spcPct val="0"/>
              </a:spcAft>
              <a:defRPr sz="4000">
                <a:solidFill>
                  <a:srgbClr val="330099"/>
                </a:solidFill>
                <a:latin typeface="Roboto"/>
              </a:defRPr>
            </a:lvl4pPr>
            <a:lvl5pPr algn="ctr" rtl="0" eaLnBrk="1" fontAlgn="base" hangingPunct="1">
              <a:spcBef>
                <a:spcPct val="0"/>
              </a:spcBef>
              <a:spcAft>
                <a:spcPct val="0"/>
              </a:spcAft>
              <a:defRPr sz="4000">
                <a:solidFill>
                  <a:srgbClr val="330099"/>
                </a:solidFill>
                <a:latin typeface="Roboto"/>
              </a:defRPr>
            </a:lvl5pPr>
            <a:lvl6pPr marL="457200" algn="ctr" rtl="0" eaLnBrk="1" fontAlgn="base" hangingPunct="1">
              <a:spcBef>
                <a:spcPct val="0"/>
              </a:spcBef>
              <a:spcAft>
                <a:spcPct val="0"/>
              </a:spcAft>
              <a:defRPr sz="4000">
                <a:solidFill>
                  <a:srgbClr val="330099"/>
                </a:solidFill>
                <a:latin typeface="Roboto"/>
              </a:defRPr>
            </a:lvl6pPr>
            <a:lvl7pPr marL="914400" algn="ctr" rtl="0" eaLnBrk="1" fontAlgn="base" hangingPunct="1">
              <a:spcBef>
                <a:spcPct val="0"/>
              </a:spcBef>
              <a:spcAft>
                <a:spcPct val="0"/>
              </a:spcAft>
              <a:defRPr sz="4000">
                <a:solidFill>
                  <a:srgbClr val="330099"/>
                </a:solidFill>
                <a:latin typeface="Roboto"/>
              </a:defRPr>
            </a:lvl7pPr>
            <a:lvl8pPr marL="1371600" algn="ctr" rtl="0" eaLnBrk="1" fontAlgn="base" hangingPunct="1">
              <a:spcBef>
                <a:spcPct val="0"/>
              </a:spcBef>
              <a:spcAft>
                <a:spcPct val="0"/>
              </a:spcAft>
              <a:defRPr sz="4000">
                <a:solidFill>
                  <a:srgbClr val="330099"/>
                </a:solidFill>
                <a:latin typeface="Roboto"/>
              </a:defRPr>
            </a:lvl8pPr>
            <a:lvl9pPr marL="1828800" algn="ctr" rtl="0" eaLnBrk="1" fontAlgn="base" hangingPunct="1">
              <a:spcBef>
                <a:spcPct val="0"/>
              </a:spcBef>
              <a:spcAft>
                <a:spcPct val="0"/>
              </a:spcAft>
              <a:defRPr sz="4000">
                <a:solidFill>
                  <a:srgbClr val="330099"/>
                </a:solidFill>
                <a:latin typeface="Roboto"/>
              </a:defRPr>
            </a:lvl9pPr>
          </a:lstStyle>
          <a:p>
            <a:r>
              <a:rPr lang="en-GB" sz="2800" dirty="0" smtClean="0">
                <a:solidFill>
                  <a:srgbClr val="1C449C">
                    <a:lumMod val="75000"/>
                  </a:srgbClr>
                </a:solidFill>
                <a:latin typeface="Arial" pitchFamily="34" charset="0"/>
                <a:cs typeface="Arial" pitchFamily="34" charset="0"/>
              </a:rPr>
              <a:t>Understanding the opportunity</a:t>
            </a:r>
            <a:endParaRPr lang="en-GB" sz="2800" dirty="0">
              <a:solidFill>
                <a:srgbClr val="1C449C">
                  <a:lumMod val="75000"/>
                </a:srgbClr>
              </a:solidFill>
              <a:latin typeface="Arial" pitchFamily="34" charset="0"/>
              <a:cs typeface="Arial" pitchFamily="34" charset="0"/>
            </a:endParaRPr>
          </a:p>
        </p:txBody>
      </p:sp>
      <p:sp>
        <p:nvSpPr>
          <p:cNvPr id="3" name="Slide Number Placeholder 2"/>
          <p:cNvSpPr>
            <a:spLocks noGrp="1"/>
          </p:cNvSpPr>
          <p:nvPr>
            <p:ph type="sldNum" sz="quarter" idx="4"/>
          </p:nvPr>
        </p:nvSpPr>
        <p:spPr/>
        <p:txBody>
          <a:bodyPr/>
          <a:lstStyle/>
          <a:p>
            <a:fld id="{DA59B08E-A4BC-4AD9-9FA9-305FED52A08C}" type="slidenum">
              <a:rPr lang="en-GB" smtClean="0"/>
              <a:pPr/>
              <a:t>3</a:t>
            </a:fld>
            <a:endParaRPr lang="en-GB" dirty="0"/>
          </a:p>
        </p:txBody>
      </p:sp>
    </p:spTree>
    <p:extLst>
      <p:ext uri="{BB962C8B-B14F-4D97-AF65-F5344CB8AC3E}">
        <p14:creationId xmlns:p14="http://schemas.microsoft.com/office/powerpoint/2010/main" val="951781044"/>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771452" y="566618"/>
            <a:ext cx="7760988" cy="846158"/>
          </a:xfrm>
        </p:spPr>
        <p:txBody>
          <a:bodyPr>
            <a:normAutofit fontScale="90000"/>
          </a:bodyPr>
          <a:lstStyle/>
          <a:p>
            <a:r>
              <a:rPr lang="en-GB" sz="2800" dirty="0">
                <a:solidFill>
                  <a:schemeClr val="accent4">
                    <a:lumMod val="75000"/>
                  </a:schemeClr>
                </a:solidFill>
              </a:rPr>
              <a:t/>
            </a:r>
            <a:br>
              <a:rPr lang="en-GB" sz="2800" dirty="0">
                <a:solidFill>
                  <a:schemeClr val="accent4">
                    <a:lumMod val="75000"/>
                  </a:schemeClr>
                </a:solidFill>
              </a:rPr>
            </a:br>
            <a:r>
              <a:rPr lang="en-GB" sz="2800" dirty="0" smtClean="0">
                <a:solidFill>
                  <a:schemeClr val="accent4">
                    <a:lumMod val="75000"/>
                  </a:schemeClr>
                </a:solidFill>
              </a:rPr>
              <a:t> </a:t>
            </a:r>
            <a:endParaRPr lang="en-GB" sz="2800" dirty="0">
              <a:solidFill>
                <a:schemeClr val="accent4">
                  <a:lumMod val="75000"/>
                </a:schemeClr>
              </a:solidFill>
            </a:endParaRPr>
          </a:p>
        </p:txBody>
      </p:sp>
      <p:sp>
        <p:nvSpPr>
          <p:cNvPr id="8" name="Title 6"/>
          <p:cNvSpPr txBox="1">
            <a:spLocks/>
          </p:cNvSpPr>
          <p:nvPr/>
        </p:nvSpPr>
        <p:spPr bwMode="auto">
          <a:xfrm>
            <a:off x="179512" y="27797"/>
            <a:ext cx="5888780" cy="84615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l" rtl="0" eaLnBrk="1" fontAlgn="base" hangingPunct="1">
              <a:spcBef>
                <a:spcPct val="0"/>
              </a:spcBef>
              <a:spcAft>
                <a:spcPct val="0"/>
              </a:spcAft>
              <a:defRPr sz="4000" b="1" kern="1200">
                <a:solidFill>
                  <a:schemeClr val="tx2"/>
                </a:solidFill>
                <a:latin typeface="+mj-lt"/>
                <a:ea typeface="+mj-ea"/>
                <a:cs typeface="+mj-cs"/>
              </a:defRPr>
            </a:lvl1pPr>
            <a:lvl2pPr algn="ctr" rtl="0" eaLnBrk="1" fontAlgn="base" hangingPunct="1">
              <a:spcBef>
                <a:spcPct val="0"/>
              </a:spcBef>
              <a:spcAft>
                <a:spcPct val="0"/>
              </a:spcAft>
              <a:defRPr sz="4000">
                <a:solidFill>
                  <a:srgbClr val="330099"/>
                </a:solidFill>
                <a:latin typeface="Roboto"/>
              </a:defRPr>
            </a:lvl2pPr>
            <a:lvl3pPr algn="ctr" rtl="0" eaLnBrk="1" fontAlgn="base" hangingPunct="1">
              <a:spcBef>
                <a:spcPct val="0"/>
              </a:spcBef>
              <a:spcAft>
                <a:spcPct val="0"/>
              </a:spcAft>
              <a:defRPr sz="4000">
                <a:solidFill>
                  <a:srgbClr val="330099"/>
                </a:solidFill>
                <a:latin typeface="Roboto"/>
              </a:defRPr>
            </a:lvl3pPr>
            <a:lvl4pPr algn="ctr" rtl="0" eaLnBrk="1" fontAlgn="base" hangingPunct="1">
              <a:spcBef>
                <a:spcPct val="0"/>
              </a:spcBef>
              <a:spcAft>
                <a:spcPct val="0"/>
              </a:spcAft>
              <a:defRPr sz="4000">
                <a:solidFill>
                  <a:srgbClr val="330099"/>
                </a:solidFill>
                <a:latin typeface="Roboto"/>
              </a:defRPr>
            </a:lvl4pPr>
            <a:lvl5pPr algn="ctr" rtl="0" eaLnBrk="1" fontAlgn="base" hangingPunct="1">
              <a:spcBef>
                <a:spcPct val="0"/>
              </a:spcBef>
              <a:spcAft>
                <a:spcPct val="0"/>
              </a:spcAft>
              <a:defRPr sz="4000">
                <a:solidFill>
                  <a:srgbClr val="330099"/>
                </a:solidFill>
                <a:latin typeface="Roboto"/>
              </a:defRPr>
            </a:lvl5pPr>
            <a:lvl6pPr marL="457200" algn="ctr" rtl="0" eaLnBrk="1" fontAlgn="base" hangingPunct="1">
              <a:spcBef>
                <a:spcPct val="0"/>
              </a:spcBef>
              <a:spcAft>
                <a:spcPct val="0"/>
              </a:spcAft>
              <a:defRPr sz="4000">
                <a:solidFill>
                  <a:srgbClr val="330099"/>
                </a:solidFill>
                <a:latin typeface="Roboto"/>
              </a:defRPr>
            </a:lvl6pPr>
            <a:lvl7pPr marL="914400" algn="ctr" rtl="0" eaLnBrk="1" fontAlgn="base" hangingPunct="1">
              <a:spcBef>
                <a:spcPct val="0"/>
              </a:spcBef>
              <a:spcAft>
                <a:spcPct val="0"/>
              </a:spcAft>
              <a:defRPr sz="4000">
                <a:solidFill>
                  <a:srgbClr val="330099"/>
                </a:solidFill>
                <a:latin typeface="Roboto"/>
              </a:defRPr>
            </a:lvl7pPr>
            <a:lvl8pPr marL="1371600" algn="ctr" rtl="0" eaLnBrk="1" fontAlgn="base" hangingPunct="1">
              <a:spcBef>
                <a:spcPct val="0"/>
              </a:spcBef>
              <a:spcAft>
                <a:spcPct val="0"/>
              </a:spcAft>
              <a:defRPr sz="4000">
                <a:solidFill>
                  <a:srgbClr val="330099"/>
                </a:solidFill>
                <a:latin typeface="Roboto"/>
              </a:defRPr>
            </a:lvl8pPr>
            <a:lvl9pPr marL="1828800" algn="ctr" rtl="0" eaLnBrk="1" fontAlgn="base" hangingPunct="1">
              <a:spcBef>
                <a:spcPct val="0"/>
              </a:spcBef>
              <a:spcAft>
                <a:spcPct val="0"/>
              </a:spcAft>
              <a:defRPr sz="4000">
                <a:solidFill>
                  <a:srgbClr val="330099"/>
                </a:solidFill>
                <a:latin typeface="Roboto"/>
              </a:defRPr>
            </a:lvl9pPr>
          </a:lstStyle>
          <a:p>
            <a:r>
              <a:rPr lang="en-GB" sz="2800" dirty="0" smtClean="0">
                <a:solidFill>
                  <a:srgbClr val="1C449C">
                    <a:lumMod val="75000"/>
                  </a:srgbClr>
                </a:solidFill>
                <a:latin typeface="Arial" pitchFamily="34" charset="0"/>
                <a:cs typeface="Arial" pitchFamily="34" charset="0"/>
              </a:rPr>
              <a:t>The challenge… the opportunity</a:t>
            </a:r>
            <a:endParaRPr lang="en-GB" sz="2800" dirty="0">
              <a:solidFill>
                <a:srgbClr val="1C449C">
                  <a:lumMod val="75000"/>
                </a:srgbClr>
              </a:solidFill>
              <a:latin typeface="Arial" pitchFamily="34" charset="0"/>
              <a:cs typeface="Arial" pitchFamily="34" charset="0"/>
            </a:endParaRPr>
          </a:p>
        </p:txBody>
      </p:sp>
      <p:sp>
        <p:nvSpPr>
          <p:cNvPr id="3" name="Slide Number Placeholder 2"/>
          <p:cNvSpPr>
            <a:spLocks noGrp="1"/>
          </p:cNvSpPr>
          <p:nvPr>
            <p:ph type="sldNum" sz="quarter" idx="4"/>
          </p:nvPr>
        </p:nvSpPr>
        <p:spPr/>
        <p:txBody>
          <a:bodyPr/>
          <a:lstStyle/>
          <a:p>
            <a:fld id="{DA59B08E-A4BC-4AD9-9FA9-305FED52A08C}" type="slidenum">
              <a:rPr lang="en-GB" smtClean="0"/>
              <a:pPr/>
              <a:t>4</a:t>
            </a:fld>
            <a:endParaRPr lang="en-GB" dirty="0"/>
          </a:p>
        </p:txBody>
      </p:sp>
      <p:grpSp>
        <p:nvGrpSpPr>
          <p:cNvPr id="9" name="Group 8"/>
          <p:cNvGrpSpPr/>
          <p:nvPr/>
        </p:nvGrpSpPr>
        <p:grpSpPr>
          <a:xfrm>
            <a:off x="251520" y="1298137"/>
            <a:ext cx="8640960" cy="4610493"/>
            <a:chOff x="251520" y="1268760"/>
            <a:chExt cx="8640960" cy="4610493"/>
          </a:xfrm>
        </p:grpSpPr>
        <p:sp>
          <p:nvSpPr>
            <p:cNvPr id="2" name="Rectangle 1"/>
            <p:cNvSpPr/>
            <p:nvPr/>
          </p:nvSpPr>
          <p:spPr>
            <a:xfrm>
              <a:off x="251520" y="1268760"/>
              <a:ext cx="8640960" cy="4610493"/>
            </a:xfrm>
            <a:prstGeom prst="rect">
              <a:avLst/>
            </a:prstGeom>
          </p:spPr>
          <p:txBody>
            <a:bodyPr wrap="square">
              <a:spAutoFit/>
            </a:bodyPr>
            <a:lstStyle/>
            <a:p>
              <a:pPr>
                <a:lnSpc>
                  <a:spcPct val="140000"/>
                </a:lnSpc>
                <a:spcAft>
                  <a:spcPts val="600"/>
                </a:spcAft>
                <a:buClr>
                  <a:srgbClr val="272E80"/>
                </a:buClr>
              </a:pPr>
              <a:r>
                <a:rPr lang="en-GB" sz="2000" b="1" dirty="0">
                  <a:solidFill>
                    <a:srgbClr val="272E80"/>
                  </a:solidFill>
                  <a:cs typeface="Calibri" pitchFamily="34" charset="0"/>
                </a:rPr>
                <a:t>“Net revenue returns </a:t>
              </a:r>
              <a:r>
                <a:rPr lang="en-GB" sz="2000" b="1" dirty="0" smtClean="0">
                  <a:solidFill>
                    <a:srgbClr val="272E80"/>
                  </a:solidFill>
                  <a:cs typeface="Calibri" pitchFamily="34" charset="0"/>
                </a:rPr>
                <a:t>(and participation) is </a:t>
              </a:r>
              <a:r>
                <a:rPr lang="en-GB" sz="2000" b="1" dirty="0">
                  <a:solidFill>
                    <a:srgbClr val="272E80"/>
                  </a:solidFill>
                  <a:cs typeface="Calibri" pitchFamily="34" charset="0"/>
                </a:rPr>
                <a:t>falling</a:t>
              </a:r>
              <a:r>
                <a:rPr lang="en-GB" sz="2000" b="1" dirty="0" smtClean="0">
                  <a:solidFill>
                    <a:srgbClr val="272E80"/>
                  </a:solidFill>
                  <a:cs typeface="Calibri" pitchFamily="34" charset="0"/>
                </a:rPr>
                <a:t>”</a:t>
              </a:r>
            </a:p>
            <a:p>
              <a:pPr marL="1828800" lvl="3" indent="-457200">
                <a:lnSpc>
                  <a:spcPct val="140000"/>
                </a:lnSpc>
                <a:spcAft>
                  <a:spcPts val="600"/>
                </a:spcAft>
                <a:buClr>
                  <a:srgbClr val="272E80"/>
                </a:buClr>
                <a:buFont typeface="+mj-lt"/>
                <a:buAutoNum type="arabicPeriod"/>
              </a:pPr>
              <a:endParaRPr lang="en-GB" sz="400" dirty="0" smtClean="0">
                <a:solidFill>
                  <a:srgbClr val="272E80"/>
                </a:solidFill>
                <a:cs typeface="Calibri" pitchFamily="34" charset="0"/>
              </a:endParaRPr>
            </a:p>
            <a:p>
              <a:pPr marL="1828800" lvl="3" indent="-457200">
                <a:lnSpc>
                  <a:spcPct val="140000"/>
                </a:lnSpc>
                <a:spcAft>
                  <a:spcPts val="600"/>
                </a:spcAft>
                <a:buClr>
                  <a:srgbClr val="272E80"/>
                </a:buClr>
                <a:buFont typeface="+mj-lt"/>
                <a:buAutoNum type="arabicPeriod"/>
              </a:pPr>
              <a:r>
                <a:rPr lang="en-GB" sz="2000" dirty="0" smtClean="0">
                  <a:solidFill>
                    <a:srgbClr val="272E80"/>
                  </a:solidFill>
                  <a:cs typeface="Calibri" pitchFamily="34" charset="0"/>
                </a:rPr>
                <a:t>Players </a:t>
              </a:r>
              <a:r>
                <a:rPr lang="en-GB" sz="2000" dirty="0" smtClean="0">
                  <a:solidFill>
                    <a:srgbClr val="272E80"/>
                  </a:solidFill>
                  <a:cs typeface="Calibri" pitchFamily="34" charset="0"/>
                </a:rPr>
                <a:t>often don’t play due </a:t>
              </a:r>
              <a:r>
                <a:rPr lang="en-GB" sz="2000" dirty="0" smtClean="0">
                  <a:solidFill>
                    <a:srgbClr val="272E80"/>
                  </a:solidFill>
                  <a:cs typeface="Calibri" pitchFamily="34" charset="0"/>
                </a:rPr>
                <a:t>to</a:t>
              </a:r>
              <a:r>
                <a:rPr lang="en-GB" sz="2000" dirty="0" smtClean="0">
                  <a:solidFill>
                    <a:srgbClr val="272E80"/>
                  </a:solidFill>
                  <a:cs typeface="Calibri" pitchFamily="34" charset="0"/>
                </a:rPr>
                <a:t> </a:t>
              </a:r>
              <a:r>
                <a:rPr lang="en-GB" sz="2000" dirty="0" smtClean="0">
                  <a:solidFill>
                    <a:srgbClr val="272E80"/>
                  </a:solidFill>
                  <a:cs typeface="Calibri" pitchFamily="34" charset="0"/>
                </a:rPr>
                <a:t>convenience </a:t>
              </a:r>
              <a:r>
                <a:rPr lang="en-GB" sz="2000" dirty="0" smtClean="0">
                  <a:solidFill>
                    <a:srgbClr val="272E80"/>
                  </a:solidFill>
                  <a:cs typeface="Calibri" pitchFamily="34" charset="0"/>
                </a:rPr>
                <a:t>or </a:t>
              </a:r>
              <a:r>
                <a:rPr lang="en-GB" sz="2000" i="1" dirty="0" smtClean="0">
                  <a:solidFill>
                    <a:srgbClr val="272E80"/>
                  </a:solidFill>
                  <a:cs typeface="Calibri" pitchFamily="34" charset="0"/>
                </a:rPr>
                <a:t>CNBB</a:t>
              </a:r>
            </a:p>
            <a:p>
              <a:pPr marL="1828800" lvl="3" indent="-457200">
                <a:lnSpc>
                  <a:spcPct val="140000"/>
                </a:lnSpc>
                <a:spcAft>
                  <a:spcPts val="600"/>
                </a:spcAft>
                <a:buClr>
                  <a:srgbClr val="272E80"/>
                </a:buClr>
                <a:buFont typeface="+mj-lt"/>
                <a:buAutoNum type="arabicPeriod"/>
              </a:pPr>
              <a:r>
                <a:rPr lang="en-GB" sz="2000" dirty="0" smtClean="0">
                  <a:solidFill>
                    <a:srgbClr val="272E80"/>
                  </a:solidFill>
                  <a:cs typeface="Calibri" pitchFamily="34" charset="0"/>
                </a:rPr>
                <a:t>Lotteries are mass-market…</a:t>
              </a:r>
            </a:p>
            <a:p>
              <a:pPr marL="1828800" lvl="3" indent="-457200">
                <a:lnSpc>
                  <a:spcPct val="140000"/>
                </a:lnSpc>
                <a:spcAft>
                  <a:spcPts val="600"/>
                </a:spcAft>
                <a:buClr>
                  <a:srgbClr val="272E80"/>
                </a:buClr>
                <a:buFont typeface="+mj-lt"/>
                <a:buAutoNum type="arabicPeriod"/>
              </a:pPr>
              <a:r>
                <a:rPr lang="en-GB" sz="2000" dirty="0" smtClean="0">
                  <a:solidFill>
                    <a:srgbClr val="272E80"/>
                  </a:solidFill>
                  <a:cs typeface="Calibri" pitchFamily="34" charset="0"/>
                </a:rPr>
                <a:t>…digital </a:t>
              </a:r>
              <a:r>
                <a:rPr lang="en-GB" sz="2000" dirty="0" smtClean="0">
                  <a:solidFill>
                    <a:srgbClr val="272E80"/>
                  </a:solidFill>
                  <a:cs typeface="Calibri" pitchFamily="34" charset="0"/>
                </a:rPr>
                <a:t>is mass-market </a:t>
              </a:r>
              <a:r>
                <a:rPr lang="en-GB" sz="2000" dirty="0" smtClean="0">
                  <a:solidFill>
                    <a:srgbClr val="272E80"/>
                  </a:solidFill>
                  <a:cs typeface="Calibri" pitchFamily="34" charset="0"/>
                </a:rPr>
                <a:t>(mobile making it even more so)</a:t>
              </a:r>
            </a:p>
            <a:p>
              <a:pPr marL="1828800" lvl="3" indent="-457200">
                <a:lnSpc>
                  <a:spcPct val="140000"/>
                </a:lnSpc>
                <a:spcAft>
                  <a:spcPts val="600"/>
                </a:spcAft>
                <a:buClr>
                  <a:srgbClr val="272E80"/>
                </a:buClr>
                <a:buFont typeface="+mj-lt"/>
                <a:buAutoNum type="arabicPeriod"/>
              </a:pPr>
              <a:r>
                <a:rPr lang="en-GB" sz="2000" dirty="0" smtClean="0">
                  <a:solidFill>
                    <a:srgbClr val="272E80"/>
                  </a:solidFill>
                  <a:cs typeface="Calibri" pitchFamily="34" charset="0"/>
                </a:rPr>
                <a:t>Lottery </a:t>
              </a:r>
              <a:r>
                <a:rPr lang="en-GB" sz="2000" dirty="0">
                  <a:solidFill>
                    <a:srgbClr val="272E80"/>
                  </a:solidFill>
                  <a:cs typeface="Calibri" pitchFamily="34" charset="0"/>
                </a:rPr>
                <a:t>markets are typically </a:t>
              </a:r>
              <a:r>
                <a:rPr lang="en-GB" sz="2000" dirty="0" smtClean="0">
                  <a:solidFill>
                    <a:srgbClr val="272E80"/>
                  </a:solidFill>
                  <a:cs typeface="Calibri" pitchFamily="34" charset="0"/>
                </a:rPr>
                <a:t>mature</a:t>
              </a:r>
            </a:p>
            <a:p>
              <a:pPr marL="1828800" lvl="3" indent="-457200">
                <a:lnSpc>
                  <a:spcPct val="140000"/>
                </a:lnSpc>
                <a:spcAft>
                  <a:spcPts val="600"/>
                </a:spcAft>
                <a:buClr>
                  <a:srgbClr val="272E80"/>
                </a:buClr>
                <a:buFont typeface="+mj-lt"/>
                <a:buAutoNum type="arabicPeriod"/>
              </a:pPr>
              <a:r>
                <a:rPr lang="en-GB" sz="2000" dirty="0" smtClean="0">
                  <a:solidFill>
                    <a:srgbClr val="272E80"/>
                  </a:solidFill>
                  <a:cs typeface="Calibri" pitchFamily="34" charset="0"/>
                </a:rPr>
                <a:t>Digital </a:t>
              </a:r>
              <a:r>
                <a:rPr lang="en-GB" sz="2000" dirty="0" smtClean="0">
                  <a:solidFill>
                    <a:srgbClr val="272E80"/>
                  </a:solidFill>
                  <a:cs typeface="Calibri" pitchFamily="34" charset="0"/>
                </a:rPr>
                <a:t>offers an answer to unlocking a </a:t>
              </a:r>
              <a:r>
                <a:rPr lang="en-GB" sz="2000" dirty="0" smtClean="0">
                  <a:solidFill>
                    <a:srgbClr val="272E80"/>
                  </a:solidFill>
                  <a:cs typeface="Calibri" pitchFamily="34" charset="0"/>
                </a:rPr>
                <a:t>younger audience</a:t>
              </a:r>
            </a:p>
            <a:p>
              <a:pPr marL="1828800" lvl="3" indent="-457200">
                <a:lnSpc>
                  <a:spcPct val="140000"/>
                </a:lnSpc>
                <a:spcAft>
                  <a:spcPts val="600"/>
                </a:spcAft>
                <a:buClr>
                  <a:srgbClr val="272E80"/>
                </a:buClr>
                <a:buFont typeface="+mj-lt"/>
                <a:buAutoNum type="arabicPeriod"/>
              </a:pPr>
              <a:r>
                <a:rPr lang="en-GB" sz="2000" dirty="0">
                  <a:solidFill>
                    <a:srgbClr val="272E80"/>
                  </a:solidFill>
                  <a:cs typeface="Calibri" pitchFamily="34" charset="0"/>
                </a:rPr>
                <a:t>Lotteries are craving innovation and player </a:t>
              </a:r>
              <a:r>
                <a:rPr lang="en-GB" sz="2000" dirty="0" smtClean="0">
                  <a:solidFill>
                    <a:srgbClr val="272E80"/>
                  </a:solidFill>
                  <a:cs typeface="Calibri" pitchFamily="34" charset="0"/>
                </a:rPr>
                <a:t>relevance</a:t>
              </a:r>
              <a:endParaRPr lang="en-GB" sz="2000" dirty="0">
                <a:solidFill>
                  <a:srgbClr val="272E80"/>
                </a:solidFill>
                <a:cs typeface="Calibri" pitchFamily="34" charset="0"/>
              </a:endParaRPr>
            </a:p>
            <a:p>
              <a:pPr lvl="0">
                <a:lnSpc>
                  <a:spcPct val="140000"/>
                </a:lnSpc>
                <a:spcAft>
                  <a:spcPts val="600"/>
                </a:spcAft>
                <a:buClr>
                  <a:srgbClr val="272E80"/>
                </a:buClr>
              </a:pPr>
              <a:endParaRPr lang="en-GB" sz="500" b="1" dirty="0" smtClean="0">
                <a:solidFill>
                  <a:srgbClr val="272E80"/>
                </a:solidFill>
                <a:cs typeface="Calibri" pitchFamily="34" charset="0"/>
              </a:endParaRPr>
            </a:p>
            <a:p>
              <a:pPr lvl="0">
                <a:lnSpc>
                  <a:spcPct val="140000"/>
                </a:lnSpc>
                <a:spcAft>
                  <a:spcPts val="600"/>
                </a:spcAft>
                <a:buClr>
                  <a:srgbClr val="272E80"/>
                </a:buClr>
              </a:pPr>
              <a:r>
                <a:rPr lang="en-GB" sz="2000" b="1" dirty="0" smtClean="0">
                  <a:solidFill>
                    <a:srgbClr val="272E80"/>
                  </a:solidFill>
                  <a:cs typeface="Calibri" pitchFamily="34" charset="0"/>
                </a:rPr>
                <a:t>“iLottery done properly will grow net revenue and grow participation”</a:t>
              </a:r>
              <a:endParaRPr lang="en-GB" sz="2000" b="1" dirty="0">
                <a:solidFill>
                  <a:srgbClr val="272E80"/>
                </a:solidFill>
                <a:cs typeface="Calibri" pitchFamily="34" charset="0"/>
              </a:endParaRPr>
            </a:p>
            <a:p>
              <a:pPr lvl="0">
                <a:lnSpc>
                  <a:spcPct val="140000"/>
                </a:lnSpc>
                <a:spcAft>
                  <a:spcPts val="600"/>
                </a:spcAft>
                <a:buClr>
                  <a:srgbClr val="272E80"/>
                </a:buClr>
              </a:pPr>
              <a:endParaRPr lang="en-GB" sz="500" dirty="0" smtClean="0">
                <a:solidFill>
                  <a:srgbClr val="272E80"/>
                </a:solidFill>
                <a:cs typeface="Calibri" pitchFamily="34" charset="0"/>
              </a:endParaRPr>
            </a:p>
          </p:txBody>
        </p:sp>
        <p:cxnSp>
          <p:nvCxnSpPr>
            <p:cNvPr id="5" name="Straight Arrow Connector 4"/>
            <p:cNvCxnSpPr/>
            <p:nvPr/>
          </p:nvCxnSpPr>
          <p:spPr>
            <a:xfrm>
              <a:off x="899592" y="2103479"/>
              <a:ext cx="0" cy="2952328"/>
            </a:xfrm>
            <a:prstGeom prst="straightConnector1">
              <a:avLst/>
            </a:prstGeom>
            <a:ln w="76200">
              <a:solidFill>
                <a:srgbClr val="272E8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81126728"/>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771452" y="566618"/>
            <a:ext cx="7760988" cy="846158"/>
          </a:xfrm>
        </p:spPr>
        <p:txBody>
          <a:bodyPr>
            <a:normAutofit fontScale="90000"/>
          </a:bodyPr>
          <a:lstStyle/>
          <a:p>
            <a:r>
              <a:rPr lang="en-GB" sz="2800" dirty="0">
                <a:solidFill>
                  <a:schemeClr val="accent4">
                    <a:lumMod val="75000"/>
                  </a:schemeClr>
                </a:solidFill>
              </a:rPr>
              <a:t/>
            </a:r>
            <a:br>
              <a:rPr lang="en-GB" sz="2800" dirty="0">
                <a:solidFill>
                  <a:schemeClr val="accent4">
                    <a:lumMod val="75000"/>
                  </a:schemeClr>
                </a:solidFill>
              </a:rPr>
            </a:br>
            <a:r>
              <a:rPr lang="en-GB" sz="2800" dirty="0" smtClean="0">
                <a:solidFill>
                  <a:schemeClr val="accent4">
                    <a:lumMod val="75000"/>
                  </a:schemeClr>
                </a:solidFill>
              </a:rPr>
              <a:t> </a:t>
            </a:r>
            <a:endParaRPr lang="en-GB" sz="2800" dirty="0">
              <a:solidFill>
                <a:schemeClr val="accent4">
                  <a:lumMod val="75000"/>
                </a:schemeClr>
              </a:solidFill>
            </a:endParaRPr>
          </a:p>
        </p:txBody>
      </p:sp>
      <p:sp>
        <p:nvSpPr>
          <p:cNvPr id="8" name="Title 6"/>
          <p:cNvSpPr txBox="1">
            <a:spLocks/>
          </p:cNvSpPr>
          <p:nvPr/>
        </p:nvSpPr>
        <p:spPr bwMode="auto">
          <a:xfrm>
            <a:off x="179512" y="27797"/>
            <a:ext cx="5888780" cy="84615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l" rtl="0" eaLnBrk="1" fontAlgn="base" hangingPunct="1">
              <a:spcBef>
                <a:spcPct val="0"/>
              </a:spcBef>
              <a:spcAft>
                <a:spcPct val="0"/>
              </a:spcAft>
              <a:defRPr sz="4000" b="1" kern="1200">
                <a:solidFill>
                  <a:schemeClr val="tx2"/>
                </a:solidFill>
                <a:latin typeface="+mj-lt"/>
                <a:ea typeface="+mj-ea"/>
                <a:cs typeface="+mj-cs"/>
              </a:defRPr>
            </a:lvl1pPr>
            <a:lvl2pPr algn="ctr" rtl="0" eaLnBrk="1" fontAlgn="base" hangingPunct="1">
              <a:spcBef>
                <a:spcPct val="0"/>
              </a:spcBef>
              <a:spcAft>
                <a:spcPct val="0"/>
              </a:spcAft>
              <a:defRPr sz="4000">
                <a:solidFill>
                  <a:srgbClr val="330099"/>
                </a:solidFill>
                <a:latin typeface="Roboto"/>
              </a:defRPr>
            </a:lvl2pPr>
            <a:lvl3pPr algn="ctr" rtl="0" eaLnBrk="1" fontAlgn="base" hangingPunct="1">
              <a:spcBef>
                <a:spcPct val="0"/>
              </a:spcBef>
              <a:spcAft>
                <a:spcPct val="0"/>
              </a:spcAft>
              <a:defRPr sz="4000">
                <a:solidFill>
                  <a:srgbClr val="330099"/>
                </a:solidFill>
                <a:latin typeface="Roboto"/>
              </a:defRPr>
            </a:lvl3pPr>
            <a:lvl4pPr algn="ctr" rtl="0" eaLnBrk="1" fontAlgn="base" hangingPunct="1">
              <a:spcBef>
                <a:spcPct val="0"/>
              </a:spcBef>
              <a:spcAft>
                <a:spcPct val="0"/>
              </a:spcAft>
              <a:defRPr sz="4000">
                <a:solidFill>
                  <a:srgbClr val="330099"/>
                </a:solidFill>
                <a:latin typeface="Roboto"/>
              </a:defRPr>
            </a:lvl4pPr>
            <a:lvl5pPr algn="ctr" rtl="0" eaLnBrk="1" fontAlgn="base" hangingPunct="1">
              <a:spcBef>
                <a:spcPct val="0"/>
              </a:spcBef>
              <a:spcAft>
                <a:spcPct val="0"/>
              </a:spcAft>
              <a:defRPr sz="4000">
                <a:solidFill>
                  <a:srgbClr val="330099"/>
                </a:solidFill>
                <a:latin typeface="Roboto"/>
              </a:defRPr>
            </a:lvl5pPr>
            <a:lvl6pPr marL="457200" algn="ctr" rtl="0" eaLnBrk="1" fontAlgn="base" hangingPunct="1">
              <a:spcBef>
                <a:spcPct val="0"/>
              </a:spcBef>
              <a:spcAft>
                <a:spcPct val="0"/>
              </a:spcAft>
              <a:defRPr sz="4000">
                <a:solidFill>
                  <a:srgbClr val="330099"/>
                </a:solidFill>
                <a:latin typeface="Roboto"/>
              </a:defRPr>
            </a:lvl6pPr>
            <a:lvl7pPr marL="914400" algn="ctr" rtl="0" eaLnBrk="1" fontAlgn="base" hangingPunct="1">
              <a:spcBef>
                <a:spcPct val="0"/>
              </a:spcBef>
              <a:spcAft>
                <a:spcPct val="0"/>
              </a:spcAft>
              <a:defRPr sz="4000">
                <a:solidFill>
                  <a:srgbClr val="330099"/>
                </a:solidFill>
                <a:latin typeface="Roboto"/>
              </a:defRPr>
            </a:lvl7pPr>
            <a:lvl8pPr marL="1371600" algn="ctr" rtl="0" eaLnBrk="1" fontAlgn="base" hangingPunct="1">
              <a:spcBef>
                <a:spcPct val="0"/>
              </a:spcBef>
              <a:spcAft>
                <a:spcPct val="0"/>
              </a:spcAft>
              <a:defRPr sz="4000">
                <a:solidFill>
                  <a:srgbClr val="330099"/>
                </a:solidFill>
                <a:latin typeface="Roboto"/>
              </a:defRPr>
            </a:lvl8pPr>
            <a:lvl9pPr marL="1828800" algn="ctr" rtl="0" eaLnBrk="1" fontAlgn="base" hangingPunct="1">
              <a:spcBef>
                <a:spcPct val="0"/>
              </a:spcBef>
              <a:spcAft>
                <a:spcPct val="0"/>
              </a:spcAft>
              <a:defRPr sz="4000">
                <a:solidFill>
                  <a:srgbClr val="330099"/>
                </a:solidFill>
                <a:latin typeface="Roboto"/>
              </a:defRPr>
            </a:lvl9pPr>
          </a:lstStyle>
          <a:p>
            <a:r>
              <a:rPr lang="en-GB" sz="2800" dirty="0" smtClean="0">
                <a:solidFill>
                  <a:srgbClr val="1C449C">
                    <a:lumMod val="75000"/>
                  </a:srgbClr>
                </a:solidFill>
                <a:latin typeface="Arial" pitchFamily="34" charset="0"/>
                <a:cs typeface="Arial" pitchFamily="34" charset="0"/>
              </a:rPr>
              <a:t>Understanding the opportunity</a:t>
            </a:r>
            <a:endParaRPr lang="en-GB" sz="2800" dirty="0">
              <a:solidFill>
                <a:srgbClr val="1C449C">
                  <a:lumMod val="75000"/>
                </a:srgbClr>
              </a:solidFill>
              <a:latin typeface="Arial" pitchFamily="34" charset="0"/>
              <a:cs typeface="Arial" pitchFamily="34" charset="0"/>
            </a:endParaRPr>
          </a:p>
        </p:txBody>
      </p:sp>
      <p:sp>
        <p:nvSpPr>
          <p:cNvPr id="3" name="Slide Number Placeholder 2"/>
          <p:cNvSpPr>
            <a:spLocks noGrp="1"/>
          </p:cNvSpPr>
          <p:nvPr>
            <p:ph type="sldNum" sz="quarter" idx="4"/>
          </p:nvPr>
        </p:nvSpPr>
        <p:spPr/>
        <p:txBody>
          <a:bodyPr/>
          <a:lstStyle/>
          <a:p>
            <a:fld id="{DA59B08E-A4BC-4AD9-9FA9-305FED52A08C}" type="slidenum">
              <a:rPr lang="en-GB" smtClean="0"/>
              <a:pPr/>
              <a:t>5</a:t>
            </a:fld>
            <a:endParaRPr lang="en-GB" dirty="0"/>
          </a:p>
        </p:txBody>
      </p:sp>
      <p:sp>
        <p:nvSpPr>
          <p:cNvPr id="4" name="TextBox 3"/>
          <p:cNvSpPr txBox="1"/>
          <p:nvPr/>
        </p:nvSpPr>
        <p:spPr>
          <a:xfrm>
            <a:off x="539552" y="1043444"/>
            <a:ext cx="288032" cy="369332"/>
          </a:xfrm>
          <a:prstGeom prst="rect">
            <a:avLst/>
          </a:prstGeom>
          <a:solidFill>
            <a:schemeClr val="bg1"/>
          </a:solidFill>
        </p:spPr>
        <p:txBody>
          <a:bodyPr wrap="square" rtlCol="0">
            <a:spAutoFit/>
          </a:bodyPr>
          <a:lstStyle/>
          <a:p>
            <a:endParaRPr lang="en-GB" dirty="0"/>
          </a:p>
        </p:txBody>
      </p:sp>
      <p:sp>
        <p:nvSpPr>
          <p:cNvPr id="5" name="Rectangle 4"/>
          <p:cNvSpPr/>
          <p:nvPr/>
        </p:nvSpPr>
        <p:spPr>
          <a:xfrm>
            <a:off x="2915816" y="980729"/>
            <a:ext cx="5760640" cy="2787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146" name="Picture 2" descr="C:\Users\rrbate\Desktop\Untitl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596" y="980728"/>
            <a:ext cx="8083852" cy="529134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7217340" y="3933056"/>
            <a:ext cx="1387108" cy="22322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200" b="1" dirty="0" smtClean="0">
                <a:solidFill>
                  <a:schemeClr val="bg2">
                    <a:lumMod val="10000"/>
                  </a:schemeClr>
                </a:solidFill>
              </a:rPr>
              <a:t>Once a week</a:t>
            </a:r>
          </a:p>
          <a:p>
            <a:endParaRPr lang="en-GB" sz="600" b="1" dirty="0">
              <a:solidFill>
                <a:schemeClr val="bg2">
                  <a:lumMod val="10000"/>
                </a:schemeClr>
              </a:solidFill>
            </a:endParaRPr>
          </a:p>
          <a:p>
            <a:r>
              <a:rPr lang="en-GB" sz="1200" b="1" dirty="0" smtClean="0">
                <a:solidFill>
                  <a:schemeClr val="bg2">
                    <a:lumMod val="10000"/>
                  </a:schemeClr>
                </a:solidFill>
              </a:rPr>
              <a:t>2 or 3 times </a:t>
            </a:r>
          </a:p>
          <a:p>
            <a:r>
              <a:rPr lang="en-GB" sz="1200" b="1" dirty="0" smtClean="0">
                <a:solidFill>
                  <a:schemeClr val="bg2">
                    <a:lumMod val="10000"/>
                  </a:schemeClr>
                </a:solidFill>
              </a:rPr>
              <a:t>a week</a:t>
            </a:r>
          </a:p>
          <a:p>
            <a:endParaRPr lang="en-GB" sz="600" b="1" dirty="0" smtClean="0">
              <a:solidFill>
                <a:schemeClr val="bg2">
                  <a:lumMod val="10000"/>
                </a:schemeClr>
              </a:solidFill>
            </a:endParaRPr>
          </a:p>
          <a:p>
            <a:r>
              <a:rPr lang="en-GB" sz="1200" b="1" dirty="0" smtClean="0">
                <a:solidFill>
                  <a:schemeClr val="bg2">
                    <a:lumMod val="10000"/>
                  </a:schemeClr>
                </a:solidFill>
              </a:rPr>
              <a:t>Every or nearly every day</a:t>
            </a:r>
          </a:p>
          <a:p>
            <a:endParaRPr lang="en-GB" sz="600" b="1" dirty="0">
              <a:solidFill>
                <a:schemeClr val="bg2">
                  <a:lumMod val="10000"/>
                </a:schemeClr>
              </a:solidFill>
            </a:endParaRPr>
          </a:p>
          <a:p>
            <a:r>
              <a:rPr lang="en-GB" sz="1200" b="1" dirty="0" smtClean="0">
                <a:solidFill>
                  <a:schemeClr val="bg2">
                    <a:lumMod val="10000"/>
                  </a:schemeClr>
                </a:solidFill>
              </a:rPr>
              <a:t>Lottery participation</a:t>
            </a:r>
            <a:endParaRPr lang="en-GB" sz="1200" b="1" dirty="0">
              <a:solidFill>
                <a:schemeClr val="bg2">
                  <a:lumMod val="10000"/>
                </a:schemeClr>
              </a:solidFill>
            </a:endParaRPr>
          </a:p>
        </p:txBody>
      </p:sp>
      <p:sp>
        <p:nvSpPr>
          <p:cNvPr id="10" name="Rectangle 9"/>
          <p:cNvSpPr/>
          <p:nvPr/>
        </p:nvSpPr>
        <p:spPr>
          <a:xfrm>
            <a:off x="467544" y="908720"/>
            <a:ext cx="8136904" cy="18722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smtClean="0">
                <a:solidFill>
                  <a:srgbClr val="272E80"/>
                </a:solidFill>
              </a:rPr>
              <a:t>Lottery participation is weak with younger segments… yet internet usage via a mobile phone is higher with these segments. </a:t>
            </a:r>
          </a:p>
          <a:p>
            <a:pPr algn="ctr"/>
            <a:endParaRPr lang="en-GB" dirty="0"/>
          </a:p>
        </p:txBody>
      </p:sp>
    </p:spTree>
    <p:extLst>
      <p:ext uri="{BB962C8B-B14F-4D97-AF65-F5344CB8AC3E}">
        <p14:creationId xmlns:p14="http://schemas.microsoft.com/office/powerpoint/2010/main" val="2767182331"/>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DA59B08E-A4BC-4AD9-9FA9-305FED52A08C}" type="slidenum">
              <a:rPr lang="en-GB" smtClean="0"/>
              <a:pPr/>
              <a:t>6</a:t>
            </a:fld>
            <a:endParaRPr lang="en-GB" dirty="0"/>
          </a:p>
        </p:txBody>
      </p:sp>
      <p:sp>
        <p:nvSpPr>
          <p:cNvPr id="13" name="Title 6"/>
          <p:cNvSpPr txBox="1">
            <a:spLocks/>
          </p:cNvSpPr>
          <p:nvPr/>
        </p:nvSpPr>
        <p:spPr bwMode="auto">
          <a:xfrm>
            <a:off x="179512" y="27797"/>
            <a:ext cx="8568952" cy="84615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92500"/>
          </a:bodyPr>
          <a:lstStyle>
            <a:lvl1pPr algn="l" rtl="0" eaLnBrk="1" fontAlgn="base" hangingPunct="1">
              <a:spcBef>
                <a:spcPct val="0"/>
              </a:spcBef>
              <a:spcAft>
                <a:spcPct val="0"/>
              </a:spcAft>
              <a:defRPr sz="4000" b="1" kern="1200">
                <a:solidFill>
                  <a:schemeClr val="tx2"/>
                </a:solidFill>
                <a:latin typeface="+mj-lt"/>
                <a:ea typeface="+mj-ea"/>
                <a:cs typeface="+mj-cs"/>
              </a:defRPr>
            </a:lvl1pPr>
            <a:lvl2pPr algn="ctr" rtl="0" eaLnBrk="1" fontAlgn="base" hangingPunct="1">
              <a:spcBef>
                <a:spcPct val="0"/>
              </a:spcBef>
              <a:spcAft>
                <a:spcPct val="0"/>
              </a:spcAft>
              <a:defRPr sz="4000">
                <a:solidFill>
                  <a:srgbClr val="330099"/>
                </a:solidFill>
                <a:latin typeface="Roboto"/>
              </a:defRPr>
            </a:lvl2pPr>
            <a:lvl3pPr algn="ctr" rtl="0" eaLnBrk="1" fontAlgn="base" hangingPunct="1">
              <a:spcBef>
                <a:spcPct val="0"/>
              </a:spcBef>
              <a:spcAft>
                <a:spcPct val="0"/>
              </a:spcAft>
              <a:defRPr sz="4000">
                <a:solidFill>
                  <a:srgbClr val="330099"/>
                </a:solidFill>
                <a:latin typeface="Roboto"/>
              </a:defRPr>
            </a:lvl3pPr>
            <a:lvl4pPr algn="ctr" rtl="0" eaLnBrk="1" fontAlgn="base" hangingPunct="1">
              <a:spcBef>
                <a:spcPct val="0"/>
              </a:spcBef>
              <a:spcAft>
                <a:spcPct val="0"/>
              </a:spcAft>
              <a:defRPr sz="4000">
                <a:solidFill>
                  <a:srgbClr val="330099"/>
                </a:solidFill>
                <a:latin typeface="Roboto"/>
              </a:defRPr>
            </a:lvl4pPr>
            <a:lvl5pPr algn="ctr" rtl="0" eaLnBrk="1" fontAlgn="base" hangingPunct="1">
              <a:spcBef>
                <a:spcPct val="0"/>
              </a:spcBef>
              <a:spcAft>
                <a:spcPct val="0"/>
              </a:spcAft>
              <a:defRPr sz="4000">
                <a:solidFill>
                  <a:srgbClr val="330099"/>
                </a:solidFill>
                <a:latin typeface="Roboto"/>
              </a:defRPr>
            </a:lvl5pPr>
            <a:lvl6pPr marL="457200" algn="ctr" rtl="0" eaLnBrk="1" fontAlgn="base" hangingPunct="1">
              <a:spcBef>
                <a:spcPct val="0"/>
              </a:spcBef>
              <a:spcAft>
                <a:spcPct val="0"/>
              </a:spcAft>
              <a:defRPr sz="4000">
                <a:solidFill>
                  <a:srgbClr val="330099"/>
                </a:solidFill>
                <a:latin typeface="Roboto"/>
              </a:defRPr>
            </a:lvl6pPr>
            <a:lvl7pPr marL="914400" algn="ctr" rtl="0" eaLnBrk="1" fontAlgn="base" hangingPunct="1">
              <a:spcBef>
                <a:spcPct val="0"/>
              </a:spcBef>
              <a:spcAft>
                <a:spcPct val="0"/>
              </a:spcAft>
              <a:defRPr sz="4000">
                <a:solidFill>
                  <a:srgbClr val="330099"/>
                </a:solidFill>
                <a:latin typeface="Roboto"/>
              </a:defRPr>
            </a:lvl7pPr>
            <a:lvl8pPr marL="1371600" algn="ctr" rtl="0" eaLnBrk="1" fontAlgn="base" hangingPunct="1">
              <a:spcBef>
                <a:spcPct val="0"/>
              </a:spcBef>
              <a:spcAft>
                <a:spcPct val="0"/>
              </a:spcAft>
              <a:defRPr sz="4000">
                <a:solidFill>
                  <a:srgbClr val="330099"/>
                </a:solidFill>
                <a:latin typeface="Roboto"/>
              </a:defRPr>
            </a:lvl8pPr>
            <a:lvl9pPr marL="1828800" algn="ctr" rtl="0" eaLnBrk="1" fontAlgn="base" hangingPunct="1">
              <a:spcBef>
                <a:spcPct val="0"/>
              </a:spcBef>
              <a:spcAft>
                <a:spcPct val="0"/>
              </a:spcAft>
              <a:defRPr sz="4000">
                <a:solidFill>
                  <a:srgbClr val="330099"/>
                </a:solidFill>
                <a:latin typeface="Roboto"/>
              </a:defRPr>
            </a:lvl9pPr>
          </a:lstStyle>
          <a:p>
            <a:r>
              <a:rPr lang="en-GB" sz="2800" dirty="0" smtClean="0">
                <a:solidFill>
                  <a:srgbClr val="1C449C">
                    <a:lumMod val="75000"/>
                  </a:srgbClr>
                </a:solidFill>
                <a:latin typeface="Arial" pitchFamily="34" charset="0"/>
                <a:cs typeface="Arial" pitchFamily="34" charset="0"/>
              </a:rPr>
              <a:t>The digital agenda is being driven harder by mobile</a:t>
            </a:r>
            <a:endParaRPr lang="en-GB" sz="2800" dirty="0">
              <a:solidFill>
                <a:srgbClr val="1C449C">
                  <a:lumMod val="75000"/>
                </a:srgbClr>
              </a:solidFill>
              <a:latin typeface="Arial" pitchFamily="34" charset="0"/>
              <a:cs typeface="Arial" pitchFamily="34" charset="0"/>
            </a:endParaRPr>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3" y="1484784"/>
            <a:ext cx="8849838" cy="36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3"/>
          <p:cNvGrpSpPr/>
          <p:nvPr/>
        </p:nvGrpSpPr>
        <p:grpSpPr>
          <a:xfrm>
            <a:off x="179512" y="1052736"/>
            <a:ext cx="8713759" cy="5241519"/>
            <a:chOff x="251520" y="1052736"/>
            <a:chExt cx="8713759" cy="5241519"/>
          </a:xfrm>
        </p:grpSpPr>
        <p:sp>
          <p:nvSpPr>
            <p:cNvPr id="2" name="Rectangle 1"/>
            <p:cNvSpPr/>
            <p:nvPr/>
          </p:nvSpPr>
          <p:spPr>
            <a:xfrm>
              <a:off x="251520" y="1052736"/>
              <a:ext cx="8713759" cy="49534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0201" y="1340768"/>
              <a:ext cx="7272199" cy="4953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42674067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19"/>
                                        </p:tgtEl>
                                        <p:attrNameLst>
                                          <p:attrName>style.visibility</p:attrName>
                                        </p:attrNameLst>
                                      </p:cBhvr>
                                      <p:to>
                                        <p:strVal val="visible"/>
                                      </p:to>
                                    </p:set>
                                    <p:animEffect transition="in" filter="fade">
                                      <p:cBhvr>
                                        <p:cTn id="7" dur="500"/>
                                        <p:tgtEl>
                                          <p:spTgt spid="92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771452" y="566618"/>
            <a:ext cx="7760988" cy="846158"/>
          </a:xfrm>
        </p:spPr>
        <p:txBody>
          <a:bodyPr>
            <a:normAutofit fontScale="90000"/>
          </a:bodyPr>
          <a:lstStyle/>
          <a:p>
            <a:r>
              <a:rPr lang="en-GB" sz="2800" dirty="0">
                <a:solidFill>
                  <a:schemeClr val="accent4">
                    <a:lumMod val="75000"/>
                  </a:schemeClr>
                </a:solidFill>
              </a:rPr>
              <a:t/>
            </a:r>
            <a:br>
              <a:rPr lang="en-GB" sz="2800" dirty="0">
                <a:solidFill>
                  <a:schemeClr val="accent4">
                    <a:lumMod val="75000"/>
                  </a:schemeClr>
                </a:solidFill>
              </a:rPr>
            </a:br>
            <a:r>
              <a:rPr lang="en-GB" sz="2800" dirty="0" smtClean="0">
                <a:solidFill>
                  <a:schemeClr val="accent4">
                    <a:lumMod val="75000"/>
                  </a:schemeClr>
                </a:solidFill>
              </a:rPr>
              <a:t> </a:t>
            </a:r>
            <a:endParaRPr lang="en-GB" sz="2800" dirty="0">
              <a:solidFill>
                <a:schemeClr val="accent4">
                  <a:lumMod val="75000"/>
                </a:schemeClr>
              </a:solidFill>
            </a:endParaRPr>
          </a:p>
        </p:txBody>
      </p:sp>
      <p:sp>
        <p:nvSpPr>
          <p:cNvPr id="2" name="Rectangle 1"/>
          <p:cNvSpPr/>
          <p:nvPr/>
        </p:nvSpPr>
        <p:spPr>
          <a:xfrm>
            <a:off x="467544" y="1052736"/>
            <a:ext cx="7992888" cy="5093702"/>
          </a:xfrm>
          <a:prstGeom prst="rect">
            <a:avLst/>
          </a:prstGeom>
        </p:spPr>
        <p:txBody>
          <a:bodyPr wrap="square">
            <a:spAutoFit/>
          </a:bodyPr>
          <a:lstStyle/>
          <a:p>
            <a:pPr lvl="0">
              <a:lnSpc>
                <a:spcPct val="140000"/>
              </a:lnSpc>
              <a:spcAft>
                <a:spcPts val="600"/>
              </a:spcAft>
              <a:buClr>
                <a:srgbClr val="272E80"/>
              </a:buClr>
            </a:pPr>
            <a:r>
              <a:rPr lang="en-GB" sz="2000" i="1" dirty="0" smtClean="0">
                <a:solidFill>
                  <a:srgbClr val="272E80"/>
                </a:solidFill>
                <a:cs typeface="Calibri" pitchFamily="34" charset="0"/>
              </a:rPr>
              <a:t>“More </a:t>
            </a:r>
            <a:r>
              <a:rPr lang="en-GB" sz="2000" i="1" dirty="0">
                <a:solidFill>
                  <a:srgbClr val="272E80"/>
                </a:solidFill>
                <a:cs typeface="Calibri" pitchFamily="34" charset="0"/>
              </a:rPr>
              <a:t>people have mobiles in the </a:t>
            </a:r>
            <a:r>
              <a:rPr lang="en-GB" sz="2000" i="1" dirty="0" smtClean="0">
                <a:solidFill>
                  <a:srgbClr val="272E80"/>
                </a:solidFill>
                <a:cs typeface="Calibri" pitchFamily="34" charset="0"/>
              </a:rPr>
              <a:t>world</a:t>
            </a:r>
          </a:p>
          <a:p>
            <a:pPr lvl="0">
              <a:lnSpc>
                <a:spcPct val="140000"/>
              </a:lnSpc>
              <a:spcAft>
                <a:spcPts val="600"/>
              </a:spcAft>
              <a:buClr>
                <a:srgbClr val="272E80"/>
              </a:buClr>
            </a:pPr>
            <a:r>
              <a:rPr lang="en-GB" sz="2000" i="1" dirty="0" smtClean="0">
                <a:solidFill>
                  <a:srgbClr val="272E80"/>
                </a:solidFill>
                <a:cs typeface="Calibri" pitchFamily="34" charset="0"/>
              </a:rPr>
              <a:t>than </a:t>
            </a:r>
            <a:r>
              <a:rPr lang="en-GB" sz="2000" i="1" dirty="0">
                <a:solidFill>
                  <a:srgbClr val="272E80"/>
                </a:solidFill>
                <a:cs typeface="Calibri" pitchFamily="34" charset="0"/>
              </a:rPr>
              <a:t>have </a:t>
            </a:r>
            <a:r>
              <a:rPr lang="en-GB" sz="2000" i="1" dirty="0" smtClean="0">
                <a:solidFill>
                  <a:srgbClr val="272E80"/>
                </a:solidFill>
                <a:cs typeface="Calibri" pitchFamily="34" charset="0"/>
              </a:rPr>
              <a:t>toothbrushes”</a:t>
            </a:r>
            <a:endParaRPr lang="en-GB" sz="1000" i="1" dirty="0">
              <a:solidFill>
                <a:srgbClr val="272E80"/>
              </a:solidFill>
              <a:cs typeface="Calibri" pitchFamily="34" charset="0"/>
            </a:endParaRPr>
          </a:p>
          <a:p>
            <a:pPr lvl="0" algn="r">
              <a:lnSpc>
                <a:spcPct val="140000"/>
              </a:lnSpc>
              <a:spcAft>
                <a:spcPts val="600"/>
              </a:spcAft>
              <a:buClr>
                <a:srgbClr val="272E80"/>
              </a:buClr>
            </a:pPr>
            <a:r>
              <a:rPr lang="en-GB" sz="2000" i="1" dirty="0" smtClean="0">
                <a:solidFill>
                  <a:srgbClr val="272E80"/>
                </a:solidFill>
                <a:cs typeface="Calibri" pitchFamily="34" charset="0"/>
              </a:rPr>
              <a:t>“There </a:t>
            </a:r>
            <a:r>
              <a:rPr lang="en-GB" sz="2000" i="1" dirty="0">
                <a:solidFill>
                  <a:srgbClr val="272E80"/>
                </a:solidFill>
                <a:cs typeface="Calibri" pitchFamily="34" charset="0"/>
              </a:rPr>
              <a:t>are </a:t>
            </a:r>
            <a:r>
              <a:rPr lang="en-GB" sz="2000" i="1" dirty="0" smtClean="0">
                <a:solidFill>
                  <a:srgbClr val="272E80"/>
                </a:solidFill>
                <a:cs typeface="Calibri" pitchFamily="34" charset="0"/>
              </a:rPr>
              <a:t>5 </a:t>
            </a:r>
            <a:r>
              <a:rPr lang="en-GB" sz="2000" i="1" dirty="0">
                <a:solidFill>
                  <a:srgbClr val="272E80"/>
                </a:solidFill>
                <a:cs typeface="Calibri" pitchFamily="34" charset="0"/>
              </a:rPr>
              <a:t>times as many mobiles </a:t>
            </a:r>
            <a:endParaRPr lang="en-GB" sz="2000" i="1" dirty="0" smtClean="0">
              <a:solidFill>
                <a:srgbClr val="272E80"/>
              </a:solidFill>
              <a:cs typeface="Calibri" pitchFamily="34" charset="0"/>
            </a:endParaRPr>
          </a:p>
          <a:p>
            <a:pPr lvl="0" algn="r">
              <a:lnSpc>
                <a:spcPct val="140000"/>
              </a:lnSpc>
              <a:spcAft>
                <a:spcPts val="600"/>
              </a:spcAft>
              <a:buClr>
                <a:srgbClr val="272E80"/>
              </a:buClr>
            </a:pPr>
            <a:r>
              <a:rPr lang="en-GB" sz="2000" i="1" dirty="0" smtClean="0">
                <a:solidFill>
                  <a:srgbClr val="272E80"/>
                </a:solidFill>
                <a:cs typeface="Calibri" pitchFamily="34" charset="0"/>
              </a:rPr>
              <a:t>in </a:t>
            </a:r>
            <a:r>
              <a:rPr lang="en-GB" sz="2000" i="1" dirty="0">
                <a:solidFill>
                  <a:srgbClr val="272E80"/>
                </a:solidFill>
                <a:cs typeface="Calibri" pitchFamily="34" charset="0"/>
              </a:rPr>
              <a:t>the world as there are </a:t>
            </a:r>
            <a:r>
              <a:rPr lang="en-GB" sz="2000" i="1" dirty="0" smtClean="0">
                <a:solidFill>
                  <a:srgbClr val="272E80"/>
                </a:solidFill>
                <a:cs typeface="Calibri" pitchFamily="34" charset="0"/>
              </a:rPr>
              <a:t>PCs”</a:t>
            </a:r>
            <a:endParaRPr lang="en-GB" sz="1000" i="1" dirty="0">
              <a:solidFill>
                <a:srgbClr val="272E80"/>
              </a:solidFill>
              <a:cs typeface="Calibri" pitchFamily="34" charset="0"/>
            </a:endParaRPr>
          </a:p>
          <a:p>
            <a:pPr lvl="0">
              <a:lnSpc>
                <a:spcPct val="140000"/>
              </a:lnSpc>
              <a:spcAft>
                <a:spcPts val="600"/>
              </a:spcAft>
              <a:buClr>
                <a:srgbClr val="272E80"/>
              </a:buClr>
            </a:pPr>
            <a:r>
              <a:rPr lang="en-GB" sz="2000" i="1" dirty="0" smtClean="0">
                <a:solidFill>
                  <a:srgbClr val="272E80"/>
                </a:solidFill>
                <a:cs typeface="Calibri" pitchFamily="34" charset="0"/>
              </a:rPr>
              <a:t>“Time </a:t>
            </a:r>
            <a:r>
              <a:rPr lang="en-GB" sz="2000" i="1" dirty="0">
                <a:solidFill>
                  <a:srgbClr val="272E80"/>
                </a:solidFill>
                <a:cs typeface="Calibri" pitchFamily="34" charset="0"/>
              </a:rPr>
              <a:t>spent on mobile apps is </a:t>
            </a:r>
            <a:endParaRPr lang="en-GB" sz="2000" i="1" dirty="0" smtClean="0">
              <a:solidFill>
                <a:srgbClr val="272E80"/>
              </a:solidFill>
              <a:cs typeface="Calibri" pitchFamily="34" charset="0"/>
            </a:endParaRPr>
          </a:p>
          <a:p>
            <a:pPr lvl="0">
              <a:lnSpc>
                <a:spcPct val="140000"/>
              </a:lnSpc>
              <a:spcAft>
                <a:spcPts val="600"/>
              </a:spcAft>
              <a:buClr>
                <a:srgbClr val="272E80"/>
              </a:buClr>
            </a:pPr>
            <a:r>
              <a:rPr lang="en-GB" sz="2000" i="1" dirty="0" smtClean="0">
                <a:solidFill>
                  <a:srgbClr val="272E80"/>
                </a:solidFill>
                <a:cs typeface="Calibri" pitchFamily="34" charset="0"/>
              </a:rPr>
              <a:t>Dominated by </a:t>
            </a:r>
            <a:r>
              <a:rPr lang="en-GB" sz="2000" i="1" dirty="0">
                <a:solidFill>
                  <a:srgbClr val="272E80"/>
                </a:solidFill>
                <a:cs typeface="Calibri" pitchFamily="34" charset="0"/>
              </a:rPr>
              <a:t>gaming and </a:t>
            </a:r>
            <a:r>
              <a:rPr lang="en-GB" sz="2000" i="1" dirty="0" smtClean="0">
                <a:solidFill>
                  <a:srgbClr val="272E80"/>
                </a:solidFill>
                <a:cs typeface="Calibri" pitchFamily="34" charset="0"/>
              </a:rPr>
              <a:t>social” </a:t>
            </a:r>
          </a:p>
          <a:p>
            <a:pPr lvl="0" algn="r">
              <a:lnSpc>
                <a:spcPct val="140000"/>
              </a:lnSpc>
              <a:spcAft>
                <a:spcPts val="600"/>
              </a:spcAft>
              <a:buClr>
                <a:srgbClr val="272E80"/>
              </a:buClr>
            </a:pPr>
            <a:r>
              <a:rPr lang="en-GB" sz="2000" i="1" dirty="0" smtClean="0">
                <a:solidFill>
                  <a:srgbClr val="272E80"/>
                </a:solidFill>
                <a:cs typeface="Calibri" pitchFamily="34" charset="0"/>
              </a:rPr>
              <a:t>“</a:t>
            </a:r>
            <a:r>
              <a:rPr lang="en-GB" sz="2000" i="1" dirty="0" smtClean="0">
                <a:solidFill>
                  <a:srgbClr val="272E80"/>
                </a:solidFill>
                <a:cs typeface="Calibri" pitchFamily="34" charset="0"/>
              </a:rPr>
              <a:t>Mobile </a:t>
            </a:r>
            <a:r>
              <a:rPr lang="en-GB" sz="2000" i="1" dirty="0">
                <a:solidFill>
                  <a:srgbClr val="272E80"/>
                </a:solidFill>
                <a:cs typeface="Calibri" pitchFamily="34" charset="0"/>
              </a:rPr>
              <a:t>internet access </a:t>
            </a:r>
            <a:r>
              <a:rPr lang="en-GB" sz="2000" i="1" dirty="0" smtClean="0">
                <a:solidFill>
                  <a:srgbClr val="272E80"/>
                </a:solidFill>
                <a:cs typeface="Calibri" pitchFamily="34" charset="0"/>
              </a:rPr>
              <a:t>in 2014 </a:t>
            </a:r>
            <a:endParaRPr lang="en-GB" sz="2000" i="1" dirty="0" smtClean="0">
              <a:solidFill>
                <a:srgbClr val="272E80"/>
              </a:solidFill>
              <a:cs typeface="Calibri" pitchFamily="34" charset="0"/>
            </a:endParaRPr>
          </a:p>
          <a:p>
            <a:pPr lvl="0" algn="r">
              <a:lnSpc>
                <a:spcPct val="140000"/>
              </a:lnSpc>
              <a:spcAft>
                <a:spcPts val="600"/>
              </a:spcAft>
              <a:buClr>
                <a:srgbClr val="272E80"/>
              </a:buClr>
            </a:pPr>
            <a:r>
              <a:rPr lang="en-GB" sz="2000" i="1" dirty="0" smtClean="0">
                <a:solidFill>
                  <a:srgbClr val="272E80"/>
                </a:solidFill>
                <a:cs typeface="Calibri" pitchFamily="34" charset="0"/>
              </a:rPr>
              <a:t>exceeded </a:t>
            </a:r>
            <a:r>
              <a:rPr lang="en-GB" sz="2000" i="1" dirty="0" smtClean="0">
                <a:solidFill>
                  <a:srgbClr val="272E80"/>
                </a:solidFill>
                <a:cs typeface="Calibri" pitchFamily="34" charset="0"/>
              </a:rPr>
              <a:t>PC </a:t>
            </a:r>
            <a:r>
              <a:rPr lang="en-GB" sz="2000" i="1" dirty="0" smtClean="0">
                <a:solidFill>
                  <a:srgbClr val="272E80"/>
                </a:solidFill>
                <a:cs typeface="Calibri" pitchFamily="34" charset="0"/>
              </a:rPr>
              <a:t>internet” </a:t>
            </a:r>
          </a:p>
          <a:p>
            <a:pPr lvl="0">
              <a:lnSpc>
                <a:spcPct val="140000"/>
              </a:lnSpc>
              <a:spcAft>
                <a:spcPts val="600"/>
              </a:spcAft>
              <a:buClr>
                <a:srgbClr val="272E80"/>
              </a:buClr>
            </a:pPr>
            <a:r>
              <a:rPr lang="en-GB" sz="2000" i="1" dirty="0" smtClean="0">
                <a:solidFill>
                  <a:srgbClr val="272E80"/>
                </a:solidFill>
                <a:cs typeface="Calibri" pitchFamily="34" charset="0"/>
              </a:rPr>
              <a:t>“3/4 of </a:t>
            </a:r>
            <a:r>
              <a:rPr lang="en-GB" sz="2000" i="1" dirty="0">
                <a:solidFill>
                  <a:srgbClr val="272E80"/>
                </a:solidFill>
                <a:cs typeface="Calibri" pitchFamily="34" charset="0"/>
              </a:rPr>
              <a:t>people will leave a mobile website </a:t>
            </a:r>
            <a:endParaRPr lang="en-GB" sz="2000" i="1" dirty="0" smtClean="0">
              <a:solidFill>
                <a:srgbClr val="272E80"/>
              </a:solidFill>
              <a:cs typeface="Calibri" pitchFamily="34" charset="0"/>
            </a:endParaRPr>
          </a:p>
          <a:p>
            <a:pPr lvl="0">
              <a:lnSpc>
                <a:spcPct val="140000"/>
              </a:lnSpc>
              <a:spcAft>
                <a:spcPts val="600"/>
              </a:spcAft>
              <a:buClr>
                <a:srgbClr val="272E80"/>
              </a:buClr>
            </a:pPr>
            <a:r>
              <a:rPr lang="en-GB" sz="2000" i="1" dirty="0" smtClean="0">
                <a:solidFill>
                  <a:srgbClr val="272E80"/>
                </a:solidFill>
                <a:cs typeface="Calibri" pitchFamily="34" charset="0"/>
              </a:rPr>
              <a:t>if </a:t>
            </a:r>
            <a:r>
              <a:rPr lang="en-GB" sz="2000" i="1" dirty="0">
                <a:solidFill>
                  <a:srgbClr val="272E80"/>
                </a:solidFill>
                <a:cs typeface="Calibri" pitchFamily="34" charset="0"/>
              </a:rPr>
              <a:t>it doesn’t load within 5 </a:t>
            </a:r>
            <a:r>
              <a:rPr lang="en-GB" sz="2000" i="1" dirty="0" smtClean="0">
                <a:solidFill>
                  <a:srgbClr val="272E80"/>
                </a:solidFill>
                <a:cs typeface="Calibri" pitchFamily="34" charset="0"/>
              </a:rPr>
              <a:t>seconds”</a:t>
            </a:r>
            <a:endParaRPr lang="en-GB" sz="2000" i="1" dirty="0">
              <a:solidFill>
                <a:srgbClr val="272E80"/>
              </a:solidFill>
              <a:cs typeface="Calibri" pitchFamily="34" charset="0"/>
            </a:endParaRPr>
          </a:p>
        </p:txBody>
      </p:sp>
      <p:sp>
        <p:nvSpPr>
          <p:cNvPr id="8" name="Title 6"/>
          <p:cNvSpPr txBox="1">
            <a:spLocks/>
          </p:cNvSpPr>
          <p:nvPr/>
        </p:nvSpPr>
        <p:spPr bwMode="auto">
          <a:xfrm>
            <a:off x="179512" y="27797"/>
            <a:ext cx="5888780" cy="84615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l" rtl="0" eaLnBrk="1" fontAlgn="base" hangingPunct="1">
              <a:spcBef>
                <a:spcPct val="0"/>
              </a:spcBef>
              <a:spcAft>
                <a:spcPct val="0"/>
              </a:spcAft>
              <a:defRPr sz="4000" b="1" kern="1200">
                <a:solidFill>
                  <a:schemeClr val="tx2"/>
                </a:solidFill>
                <a:latin typeface="+mj-lt"/>
                <a:ea typeface="+mj-ea"/>
                <a:cs typeface="+mj-cs"/>
              </a:defRPr>
            </a:lvl1pPr>
            <a:lvl2pPr algn="ctr" rtl="0" eaLnBrk="1" fontAlgn="base" hangingPunct="1">
              <a:spcBef>
                <a:spcPct val="0"/>
              </a:spcBef>
              <a:spcAft>
                <a:spcPct val="0"/>
              </a:spcAft>
              <a:defRPr sz="4000">
                <a:solidFill>
                  <a:srgbClr val="330099"/>
                </a:solidFill>
                <a:latin typeface="Roboto"/>
              </a:defRPr>
            </a:lvl2pPr>
            <a:lvl3pPr algn="ctr" rtl="0" eaLnBrk="1" fontAlgn="base" hangingPunct="1">
              <a:spcBef>
                <a:spcPct val="0"/>
              </a:spcBef>
              <a:spcAft>
                <a:spcPct val="0"/>
              </a:spcAft>
              <a:defRPr sz="4000">
                <a:solidFill>
                  <a:srgbClr val="330099"/>
                </a:solidFill>
                <a:latin typeface="Roboto"/>
              </a:defRPr>
            </a:lvl3pPr>
            <a:lvl4pPr algn="ctr" rtl="0" eaLnBrk="1" fontAlgn="base" hangingPunct="1">
              <a:spcBef>
                <a:spcPct val="0"/>
              </a:spcBef>
              <a:spcAft>
                <a:spcPct val="0"/>
              </a:spcAft>
              <a:defRPr sz="4000">
                <a:solidFill>
                  <a:srgbClr val="330099"/>
                </a:solidFill>
                <a:latin typeface="Roboto"/>
              </a:defRPr>
            </a:lvl4pPr>
            <a:lvl5pPr algn="ctr" rtl="0" eaLnBrk="1" fontAlgn="base" hangingPunct="1">
              <a:spcBef>
                <a:spcPct val="0"/>
              </a:spcBef>
              <a:spcAft>
                <a:spcPct val="0"/>
              </a:spcAft>
              <a:defRPr sz="4000">
                <a:solidFill>
                  <a:srgbClr val="330099"/>
                </a:solidFill>
                <a:latin typeface="Roboto"/>
              </a:defRPr>
            </a:lvl5pPr>
            <a:lvl6pPr marL="457200" algn="ctr" rtl="0" eaLnBrk="1" fontAlgn="base" hangingPunct="1">
              <a:spcBef>
                <a:spcPct val="0"/>
              </a:spcBef>
              <a:spcAft>
                <a:spcPct val="0"/>
              </a:spcAft>
              <a:defRPr sz="4000">
                <a:solidFill>
                  <a:srgbClr val="330099"/>
                </a:solidFill>
                <a:latin typeface="Roboto"/>
              </a:defRPr>
            </a:lvl6pPr>
            <a:lvl7pPr marL="914400" algn="ctr" rtl="0" eaLnBrk="1" fontAlgn="base" hangingPunct="1">
              <a:spcBef>
                <a:spcPct val="0"/>
              </a:spcBef>
              <a:spcAft>
                <a:spcPct val="0"/>
              </a:spcAft>
              <a:defRPr sz="4000">
                <a:solidFill>
                  <a:srgbClr val="330099"/>
                </a:solidFill>
                <a:latin typeface="Roboto"/>
              </a:defRPr>
            </a:lvl7pPr>
            <a:lvl8pPr marL="1371600" algn="ctr" rtl="0" eaLnBrk="1" fontAlgn="base" hangingPunct="1">
              <a:spcBef>
                <a:spcPct val="0"/>
              </a:spcBef>
              <a:spcAft>
                <a:spcPct val="0"/>
              </a:spcAft>
              <a:defRPr sz="4000">
                <a:solidFill>
                  <a:srgbClr val="330099"/>
                </a:solidFill>
                <a:latin typeface="Roboto"/>
              </a:defRPr>
            </a:lvl8pPr>
            <a:lvl9pPr marL="1828800" algn="ctr" rtl="0" eaLnBrk="1" fontAlgn="base" hangingPunct="1">
              <a:spcBef>
                <a:spcPct val="0"/>
              </a:spcBef>
              <a:spcAft>
                <a:spcPct val="0"/>
              </a:spcAft>
              <a:defRPr sz="4000">
                <a:solidFill>
                  <a:srgbClr val="330099"/>
                </a:solidFill>
                <a:latin typeface="Roboto"/>
              </a:defRPr>
            </a:lvl9pPr>
          </a:lstStyle>
          <a:p>
            <a:r>
              <a:rPr lang="en-GB" sz="2800" dirty="0" smtClean="0">
                <a:solidFill>
                  <a:srgbClr val="1C449C">
                    <a:lumMod val="75000"/>
                  </a:srgbClr>
                </a:solidFill>
                <a:latin typeface="Arial" pitchFamily="34" charset="0"/>
                <a:cs typeface="Arial" pitchFamily="34" charset="0"/>
              </a:rPr>
              <a:t>A few factoids… </a:t>
            </a:r>
            <a:endParaRPr lang="en-GB" sz="2800" dirty="0">
              <a:solidFill>
                <a:srgbClr val="1C449C">
                  <a:lumMod val="75000"/>
                </a:srgbClr>
              </a:solidFill>
              <a:latin typeface="Arial" pitchFamily="34" charset="0"/>
              <a:cs typeface="Arial" pitchFamily="34" charset="0"/>
            </a:endParaRPr>
          </a:p>
        </p:txBody>
      </p:sp>
      <p:sp>
        <p:nvSpPr>
          <p:cNvPr id="3" name="Slide Number Placeholder 2"/>
          <p:cNvSpPr>
            <a:spLocks noGrp="1"/>
          </p:cNvSpPr>
          <p:nvPr>
            <p:ph type="sldNum" sz="quarter" idx="4"/>
          </p:nvPr>
        </p:nvSpPr>
        <p:spPr/>
        <p:txBody>
          <a:bodyPr/>
          <a:lstStyle/>
          <a:p>
            <a:fld id="{DA59B08E-A4BC-4AD9-9FA9-305FED52A08C}" type="slidenum">
              <a:rPr lang="en-GB" smtClean="0"/>
              <a:pPr/>
              <a:t>7</a:t>
            </a:fld>
            <a:endParaRPr lang="en-GB" dirty="0"/>
          </a:p>
        </p:txBody>
      </p:sp>
    </p:spTree>
    <p:extLst>
      <p:ext uri="{BB962C8B-B14F-4D97-AF65-F5344CB8AC3E}">
        <p14:creationId xmlns:p14="http://schemas.microsoft.com/office/powerpoint/2010/main" val="415043391"/>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771452" y="566618"/>
            <a:ext cx="7760988" cy="846158"/>
          </a:xfrm>
        </p:spPr>
        <p:txBody>
          <a:bodyPr>
            <a:normAutofit fontScale="90000"/>
          </a:bodyPr>
          <a:lstStyle/>
          <a:p>
            <a:r>
              <a:rPr lang="en-GB" sz="2800" dirty="0">
                <a:solidFill>
                  <a:schemeClr val="accent4">
                    <a:lumMod val="75000"/>
                  </a:schemeClr>
                </a:solidFill>
              </a:rPr>
              <a:t/>
            </a:r>
            <a:br>
              <a:rPr lang="en-GB" sz="2800" dirty="0">
                <a:solidFill>
                  <a:schemeClr val="accent4">
                    <a:lumMod val="75000"/>
                  </a:schemeClr>
                </a:solidFill>
              </a:rPr>
            </a:br>
            <a:r>
              <a:rPr lang="en-GB" sz="2800" dirty="0" smtClean="0">
                <a:solidFill>
                  <a:schemeClr val="accent4">
                    <a:lumMod val="75000"/>
                  </a:schemeClr>
                </a:solidFill>
              </a:rPr>
              <a:t> </a:t>
            </a:r>
            <a:endParaRPr lang="en-GB" sz="2800" dirty="0">
              <a:solidFill>
                <a:schemeClr val="accent4">
                  <a:lumMod val="75000"/>
                </a:schemeClr>
              </a:solidFill>
            </a:endParaRPr>
          </a:p>
        </p:txBody>
      </p:sp>
      <p:sp>
        <p:nvSpPr>
          <p:cNvPr id="8" name="Title 6"/>
          <p:cNvSpPr txBox="1">
            <a:spLocks/>
          </p:cNvSpPr>
          <p:nvPr/>
        </p:nvSpPr>
        <p:spPr bwMode="auto">
          <a:xfrm>
            <a:off x="683568" y="2584871"/>
            <a:ext cx="5888780" cy="84615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l" rtl="0" eaLnBrk="1" fontAlgn="base" hangingPunct="1">
              <a:spcBef>
                <a:spcPct val="0"/>
              </a:spcBef>
              <a:spcAft>
                <a:spcPct val="0"/>
              </a:spcAft>
              <a:defRPr sz="4000" b="1" kern="1200">
                <a:solidFill>
                  <a:schemeClr val="tx2"/>
                </a:solidFill>
                <a:latin typeface="+mj-lt"/>
                <a:ea typeface="+mj-ea"/>
                <a:cs typeface="+mj-cs"/>
              </a:defRPr>
            </a:lvl1pPr>
            <a:lvl2pPr algn="ctr" rtl="0" eaLnBrk="1" fontAlgn="base" hangingPunct="1">
              <a:spcBef>
                <a:spcPct val="0"/>
              </a:spcBef>
              <a:spcAft>
                <a:spcPct val="0"/>
              </a:spcAft>
              <a:defRPr sz="4000">
                <a:solidFill>
                  <a:srgbClr val="330099"/>
                </a:solidFill>
                <a:latin typeface="Roboto"/>
              </a:defRPr>
            </a:lvl2pPr>
            <a:lvl3pPr algn="ctr" rtl="0" eaLnBrk="1" fontAlgn="base" hangingPunct="1">
              <a:spcBef>
                <a:spcPct val="0"/>
              </a:spcBef>
              <a:spcAft>
                <a:spcPct val="0"/>
              </a:spcAft>
              <a:defRPr sz="4000">
                <a:solidFill>
                  <a:srgbClr val="330099"/>
                </a:solidFill>
                <a:latin typeface="Roboto"/>
              </a:defRPr>
            </a:lvl3pPr>
            <a:lvl4pPr algn="ctr" rtl="0" eaLnBrk="1" fontAlgn="base" hangingPunct="1">
              <a:spcBef>
                <a:spcPct val="0"/>
              </a:spcBef>
              <a:spcAft>
                <a:spcPct val="0"/>
              </a:spcAft>
              <a:defRPr sz="4000">
                <a:solidFill>
                  <a:srgbClr val="330099"/>
                </a:solidFill>
                <a:latin typeface="Roboto"/>
              </a:defRPr>
            </a:lvl4pPr>
            <a:lvl5pPr algn="ctr" rtl="0" eaLnBrk="1" fontAlgn="base" hangingPunct="1">
              <a:spcBef>
                <a:spcPct val="0"/>
              </a:spcBef>
              <a:spcAft>
                <a:spcPct val="0"/>
              </a:spcAft>
              <a:defRPr sz="4000">
                <a:solidFill>
                  <a:srgbClr val="330099"/>
                </a:solidFill>
                <a:latin typeface="Roboto"/>
              </a:defRPr>
            </a:lvl5pPr>
            <a:lvl6pPr marL="457200" algn="ctr" rtl="0" eaLnBrk="1" fontAlgn="base" hangingPunct="1">
              <a:spcBef>
                <a:spcPct val="0"/>
              </a:spcBef>
              <a:spcAft>
                <a:spcPct val="0"/>
              </a:spcAft>
              <a:defRPr sz="4000">
                <a:solidFill>
                  <a:srgbClr val="330099"/>
                </a:solidFill>
                <a:latin typeface="Roboto"/>
              </a:defRPr>
            </a:lvl6pPr>
            <a:lvl7pPr marL="914400" algn="ctr" rtl="0" eaLnBrk="1" fontAlgn="base" hangingPunct="1">
              <a:spcBef>
                <a:spcPct val="0"/>
              </a:spcBef>
              <a:spcAft>
                <a:spcPct val="0"/>
              </a:spcAft>
              <a:defRPr sz="4000">
                <a:solidFill>
                  <a:srgbClr val="330099"/>
                </a:solidFill>
                <a:latin typeface="Roboto"/>
              </a:defRPr>
            </a:lvl7pPr>
            <a:lvl8pPr marL="1371600" algn="ctr" rtl="0" eaLnBrk="1" fontAlgn="base" hangingPunct="1">
              <a:spcBef>
                <a:spcPct val="0"/>
              </a:spcBef>
              <a:spcAft>
                <a:spcPct val="0"/>
              </a:spcAft>
              <a:defRPr sz="4000">
                <a:solidFill>
                  <a:srgbClr val="330099"/>
                </a:solidFill>
                <a:latin typeface="Roboto"/>
              </a:defRPr>
            </a:lvl8pPr>
            <a:lvl9pPr marL="1828800" algn="ctr" rtl="0" eaLnBrk="1" fontAlgn="base" hangingPunct="1">
              <a:spcBef>
                <a:spcPct val="0"/>
              </a:spcBef>
              <a:spcAft>
                <a:spcPct val="0"/>
              </a:spcAft>
              <a:defRPr sz="4000">
                <a:solidFill>
                  <a:srgbClr val="330099"/>
                </a:solidFill>
                <a:latin typeface="Roboto"/>
              </a:defRPr>
            </a:lvl9pPr>
          </a:lstStyle>
          <a:p>
            <a:r>
              <a:rPr lang="en-GB" sz="2800" dirty="0" smtClean="0">
                <a:solidFill>
                  <a:srgbClr val="1C449C">
                    <a:lumMod val="75000"/>
                  </a:srgbClr>
                </a:solidFill>
                <a:latin typeface="Arial" pitchFamily="34" charset="0"/>
                <a:cs typeface="Arial" pitchFamily="34" charset="0"/>
              </a:rPr>
              <a:t>Maximizing the opportunity</a:t>
            </a:r>
            <a:endParaRPr lang="en-GB" sz="2800" dirty="0">
              <a:solidFill>
                <a:srgbClr val="1C449C">
                  <a:lumMod val="75000"/>
                </a:srgbClr>
              </a:solidFill>
              <a:latin typeface="Arial" pitchFamily="34" charset="0"/>
              <a:cs typeface="Arial" pitchFamily="34" charset="0"/>
            </a:endParaRPr>
          </a:p>
        </p:txBody>
      </p:sp>
      <p:sp>
        <p:nvSpPr>
          <p:cNvPr id="3" name="Slide Number Placeholder 2"/>
          <p:cNvSpPr>
            <a:spLocks noGrp="1"/>
          </p:cNvSpPr>
          <p:nvPr>
            <p:ph type="sldNum" sz="quarter" idx="4"/>
          </p:nvPr>
        </p:nvSpPr>
        <p:spPr/>
        <p:txBody>
          <a:bodyPr/>
          <a:lstStyle/>
          <a:p>
            <a:fld id="{DA59B08E-A4BC-4AD9-9FA9-305FED52A08C}" type="slidenum">
              <a:rPr lang="en-GB" smtClean="0"/>
              <a:pPr/>
              <a:t>8</a:t>
            </a:fld>
            <a:endParaRPr lang="en-GB" dirty="0"/>
          </a:p>
        </p:txBody>
      </p:sp>
    </p:spTree>
    <p:extLst>
      <p:ext uri="{BB962C8B-B14F-4D97-AF65-F5344CB8AC3E}">
        <p14:creationId xmlns:p14="http://schemas.microsoft.com/office/powerpoint/2010/main" val="2010801878"/>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771452" y="566618"/>
            <a:ext cx="7760988" cy="846158"/>
          </a:xfrm>
        </p:spPr>
        <p:txBody>
          <a:bodyPr>
            <a:normAutofit fontScale="90000"/>
          </a:bodyPr>
          <a:lstStyle/>
          <a:p>
            <a:r>
              <a:rPr lang="en-GB" sz="2800" dirty="0">
                <a:solidFill>
                  <a:schemeClr val="accent4">
                    <a:lumMod val="75000"/>
                  </a:schemeClr>
                </a:solidFill>
              </a:rPr>
              <a:t/>
            </a:r>
            <a:br>
              <a:rPr lang="en-GB" sz="2800" dirty="0">
                <a:solidFill>
                  <a:schemeClr val="accent4">
                    <a:lumMod val="75000"/>
                  </a:schemeClr>
                </a:solidFill>
              </a:rPr>
            </a:br>
            <a:r>
              <a:rPr lang="en-GB" sz="2800" dirty="0" smtClean="0">
                <a:solidFill>
                  <a:schemeClr val="accent4">
                    <a:lumMod val="75000"/>
                  </a:schemeClr>
                </a:solidFill>
              </a:rPr>
              <a:t> </a:t>
            </a:r>
            <a:endParaRPr lang="en-GB" sz="2800" dirty="0">
              <a:solidFill>
                <a:schemeClr val="accent4">
                  <a:lumMod val="75000"/>
                </a:schemeClr>
              </a:solidFill>
            </a:endParaRPr>
          </a:p>
        </p:txBody>
      </p:sp>
      <p:sp>
        <p:nvSpPr>
          <p:cNvPr id="2" name="Rectangle 1"/>
          <p:cNvSpPr/>
          <p:nvPr/>
        </p:nvSpPr>
        <p:spPr>
          <a:xfrm>
            <a:off x="539552" y="1384315"/>
            <a:ext cx="8640960" cy="1668149"/>
          </a:xfrm>
          <a:prstGeom prst="rect">
            <a:avLst/>
          </a:prstGeom>
        </p:spPr>
        <p:txBody>
          <a:bodyPr wrap="square">
            <a:spAutoFit/>
          </a:bodyPr>
          <a:lstStyle/>
          <a:p>
            <a:pPr marL="457200" indent="-457200">
              <a:lnSpc>
                <a:spcPct val="140000"/>
              </a:lnSpc>
              <a:spcAft>
                <a:spcPts val="600"/>
              </a:spcAft>
              <a:buClr>
                <a:srgbClr val="272E80"/>
              </a:buClr>
              <a:buFont typeface="+mj-lt"/>
              <a:buAutoNum type="arabicPeriod"/>
            </a:pPr>
            <a:r>
              <a:rPr lang="en-GB" sz="2200" b="1" dirty="0" smtClean="0">
                <a:solidFill>
                  <a:srgbClr val="272E80"/>
                </a:solidFill>
                <a:cs typeface="Calibri" pitchFamily="34" charset="0"/>
              </a:rPr>
              <a:t>Change in mind-set for the lottery</a:t>
            </a:r>
            <a:endParaRPr lang="en-GB" sz="2200" b="1" dirty="0">
              <a:solidFill>
                <a:srgbClr val="272E80"/>
              </a:solidFill>
              <a:cs typeface="Calibri" pitchFamily="34" charset="0"/>
            </a:endParaRPr>
          </a:p>
          <a:p>
            <a:pPr marL="457200" indent="-457200">
              <a:lnSpc>
                <a:spcPct val="140000"/>
              </a:lnSpc>
              <a:spcAft>
                <a:spcPts val="600"/>
              </a:spcAft>
              <a:buClr>
                <a:srgbClr val="272E80"/>
              </a:buClr>
              <a:buFont typeface="+mj-lt"/>
              <a:buAutoNum type="arabicPeriod"/>
            </a:pPr>
            <a:r>
              <a:rPr lang="en-GB" sz="2200" b="1" dirty="0" smtClean="0">
                <a:solidFill>
                  <a:srgbClr val="272E80"/>
                </a:solidFill>
                <a:cs typeface="Calibri" pitchFamily="34" charset="0"/>
              </a:rPr>
              <a:t>Focused player management</a:t>
            </a:r>
            <a:endParaRPr lang="en-GB" sz="2200" b="1" dirty="0">
              <a:solidFill>
                <a:srgbClr val="272E80"/>
              </a:solidFill>
              <a:cs typeface="Calibri" pitchFamily="34" charset="0"/>
            </a:endParaRPr>
          </a:p>
          <a:p>
            <a:pPr marL="457200" indent="-457200">
              <a:lnSpc>
                <a:spcPct val="140000"/>
              </a:lnSpc>
              <a:spcAft>
                <a:spcPts val="600"/>
              </a:spcAft>
              <a:buClr>
                <a:srgbClr val="272E80"/>
              </a:buClr>
              <a:buFont typeface="+mj-lt"/>
              <a:buAutoNum type="arabicPeriod"/>
            </a:pPr>
            <a:r>
              <a:rPr lang="en-GB" sz="2200" b="1" dirty="0" smtClean="0">
                <a:solidFill>
                  <a:srgbClr val="272E80"/>
                </a:solidFill>
                <a:cs typeface="Calibri" pitchFamily="34" charset="0"/>
              </a:rPr>
              <a:t>Need</a:t>
            </a:r>
            <a:r>
              <a:rPr lang="en-GB" sz="2200" b="1" dirty="0" smtClean="0">
                <a:solidFill>
                  <a:srgbClr val="272E80"/>
                </a:solidFill>
                <a:cs typeface="Calibri" pitchFamily="34" charset="0"/>
              </a:rPr>
              <a:t> the right enablers</a:t>
            </a:r>
            <a:endParaRPr lang="en-GB" sz="2200" b="1" dirty="0">
              <a:solidFill>
                <a:srgbClr val="272E80"/>
              </a:solidFill>
              <a:cs typeface="Calibri" pitchFamily="34" charset="0"/>
            </a:endParaRPr>
          </a:p>
        </p:txBody>
      </p:sp>
      <p:sp>
        <p:nvSpPr>
          <p:cNvPr id="8" name="Title 6"/>
          <p:cNvSpPr txBox="1">
            <a:spLocks/>
          </p:cNvSpPr>
          <p:nvPr/>
        </p:nvSpPr>
        <p:spPr bwMode="auto">
          <a:xfrm>
            <a:off x="179512" y="27797"/>
            <a:ext cx="8496944" cy="84615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92500"/>
          </a:bodyPr>
          <a:lstStyle>
            <a:lvl1pPr algn="l" rtl="0" eaLnBrk="1" fontAlgn="base" hangingPunct="1">
              <a:spcBef>
                <a:spcPct val="0"/>
              </a:spcBef>
              <a:spcAft>
                <a:spcPct val="0"/>
              </a:spcAft>
              <a:defRPr sz="4000" b="1" kern="1200">
                <a:solidFill>
                  <a:schemeClr val="tx2"/>
                </a:solidFill>
                <a:latin typeface="+mj-lt"/>
                <a:ea typeface="+mj-ea"/>
                <a:cs typeface="+mj-cs"/>
              </a:defRPr>
            </a:lvl1pPr>
            <a:lvl2pPr algn="ctr" rtl="0" eaLnBrk="1" fontAlgn="base" hangingPunct="1">
              <a:spcBef>
                <a:spcPct val="0"/>
              </a:spcBef>
              <a:spcAft>
                <a:spcPct val="0"/>
              </a:spcAft>
              <a:defRPr sz="4000">
                <a:solidFill>
                  <a:srgbClr val="330099"/>
                </a:solidFill>
                <a:latin typeface="Roboto"/>
              </a:defRPr>
            </a:lvl2pPr>
            <a:lvl3pPr algn="ctr" rtl="0" eaLnBrk="1" fontAlgn="base" hangingPunct="1">
              <a:spcBef>
                <a:spcPct val="0"/>
              </a:spcBef>
              <a:spcAft>
                <a:spcPct val="0"/>
              </a:spcAft>
              <a:defRPr sz="4000">
                <a:solidFill>
                  <a:srgbClr val="330099"/>
                </a:solidFill>
                <a:latin typeface="Roboto"/>
              </a:defRPr>
            </a:lvl3pPr>
            <a:lvl4pPr algn="ctr" rtl="0" eaLnBrk="1" fontAlgn="base" hangingPunct="1">
              <a:spcBef>
                <a:spcPct val="0"/>
              </a:spcBef>
              <a:spcAft>
                <a:spcPct val="0"/>
              </a:spcAft>
              <a:defRPr sz="4000">
                <a:solidFill>
                  <a:srgbClr val="330099"/>
                </a:solidFill>
                <a:latin typeface="Roboto"/>
              </a:defRPr>
            </a:lvl4pPr>
            <a:lvl5pPr algn="ctr" rtl="0" eaLnBrk="1" fontAlgn="base" hangingPunct="1">
              <a:spcBef>
                <a:spcPct val="0"/>
              </a:spcBef>
              <a:spcAft>
                <a:spcPct val="0"/>
              </a:spcAft>
              <a:defRPr sz="4000">
                <a:solidFill>
                  <a:srgbClr val="330099"/>
                </a:solidFill>
                <a:latin typeface="Roboto"/>
              </a:defRPr>
            </a:lvl5pPr>
            <a:lvl6pPr marL="457200" algn="ctr" rtl="0" eaLnBrk="1" fontAlgn="base" hangingPunct="1">
              <a:spcBef>
                <a:spcPct val="0"/>
              </a:spcBef>
              <a:spcAft>
                <a:spcPct val="0"/>
              </a:spcAft>
              <a:defRPr sz="4000">
                <a:solidFill>
                  <a:srgbClr val="330099"/>
                </a:solidFill>
                <a:latin typeface="Roboto"/>
              </a:defRPr>
            </a:lvl6pPr>
            <a:lvl7pPr marL="914400" algn="ctr" rtl="0" eaLnBrk="1" fontAlgn="base" hangingPunct="1">
              <a:spcBef>
                <a:spcPct val="0"/>
              </a:spcBef>
              <a:spcAft>
                <a:spcPct val="0"/>
              </a:spcAft>
              <a:defRPr sz="4000">
                <a:solidFill>
                  <a:srgbClr val="330099"/>
                </a:solidFill>
                <a:latin typeface="Roboto"/>
              </a:defRPr>
            </a:lvl7pPr>
            <a:lvl8pPr marL="1371600" algn="ctr" rtl="0" eaLnBrk="1" fontAlgn="base" hangingPunct="1">
              <a:spcBef>
                <a:spcPct val="0"/>
              </a:spcBef>
              <a:spcAft>
                <a:spcPct val="0"/>
              </a:spcAft>
              <a:defRPr sz="4000">
                <a:solidFill>
                  <a:srgbClr val="330099"/>
                </a:solidFill>
                <a:latin typeface="Roboto"/>
              </a:defRPr>
            </a:lvl8pPr>
            <a:lvl9pPr marL="1828800" algn="ctr" rtl="0" eaLnBrk="1" fontAlgn="base" hangingPunct="1">
              <a:spcBef>
                <a:spcPct val="0"/>
              </a:spcBef>
              <a:spcAft>
                <a:spcPct val="0"/>
              </a:spcAft>
              <a:defRPr sz="4000">
                <a:solidFill>
                  <a:srgbClr val="330099"/>
                </a:solidFill>
                <a:latin typeface="Roboto"/>
              </a:defRPr>
            </a:lvl9pPr>
          </a:lstStyle>
          <a:p>
            <a:r>
              <a:rPr lang="en-GB" sz="2800" dirty="0">
                <a:solidFill>
                  <a:srgbClr val="1C449C">
                    <a:lumMod val="75000"/>
                  </a:srgbClr>
                </a:solidFill>
                <a:latin typeface="Arial" pitchFamily="34" charset="0"/>
                <a:cs typeface="Arial" pitchFamily="34" charset="0"/>
              </a:rPr>
              <a:t>3 guiding principles </a:t>
            </a:r>
            <a:r>
              <a:rPr lang="en-GB" sz="2800" dirty="0" smtClean="0">
                <a:solidFill>
                  <a:srgbClr val="1C449C">
                    <a:lumMod val="75000"/>
                  </a:srgbClr>
                </a:solidFill>
                <a:latin typeface="Arial" pitchFamily="34" charset="0"/>
                <a:cs typeface="Arial" pitchFamily="34" charset="0"/>
              </a:rPr>
              <a:t>to maximizing </a:t>
            </a:r>
            <a:r>
              <a:rPr lang="en-GB" sz="2800" dirty="0">
                <a:solidFill>
                  <a:srgbClr val="1C449C">
                    <a:lumMod val="75000"/>
                  </a:srgbClr>
                </a:solidFill>
                <a:latin typeface="Arial" pitchFamily="34" charset="0"/>
                <a:cs typeface="Arial" pitchFamily="34" charset="0"/>
              </a:rPr>
              <a:t>the opportunity</a:t>
            </a:r>
            <a:endParaRPr lang="en-GB" sz="2800" dirty="0">
              <a:solidFill>
                <a:srgbClr val="1C449C">
                  <a:lumMod val="75000"/>
                </a:srgbClr>
              </a:solidFill>
              <a:latin typeface="Arial" pitchFamily="34" charset="0"/>
              <a:cs typeface="Arial" pitchFamily="34" charset="0"/>
            </a:endParaRPr>
          </a:p>
        </p:txBody>
      </p:sp>
      <p:sp>
        <p:nvSpPr>
          <p:cNvPr id="3" name="Slide Number Placeholder 2"/>
          <p:cNvSpPr>
            <a:spLocks noGrp="1"/>
          </p:cNvSpPr>
          <p:nvPr>
            <p:ph type="sldNum" sz="quarter" idx="4"/>
          </p:nvPr>
        </p:nvSpPr>
        <p:spPr/>
        <p:txBody>
          <a:bodyPr/>
          <a:lstStyle/>
          <a:p>
            <a:fld id="{DA59B08E-A4BC-4AD9-9FA9-305FED52A08C}" type="slidenum">
              <a:rPr lang="en-GB" smtClean="0"/>
              <a:pPr/>
              <a:t>9</a:t>
            </a:fld>
            <a:endParaRPr lang="en-GB" dirty="0"/>
          </a:p>
        </p:txBody>
      </p:sp>
    </p:spTree>
    <p:extLst>
      <p:ext uri="{BB962C8B-B14F-4D97-AF65-F5344CB8AC3E}">
        <p14:creationId xmlns:p14="http://schemas.microsoft.com/office/powerpoint/2010/main" val="3782022140"/>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PP_Template_Fin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200" dirty="0" smtClean="0">
            <a:latin typeface="Arial" panose="020B0604020202020204" pitchFamily="34" charset="0"/>
            <a:cs typeface="Arial" panose="020B0604020202020204" pitchFamily="34" charset="0"/>
          </a:defRPr>
        </a:defPPr>
      </a:lstStyle>
    </a:tx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Wave">
  <a:themeElements>
    <a:clrScheme name="Wave 1">
      <a:dk1>
        <a:srgbClr val="3C3C3C"/>
      </a:dk1>
      <a:lt1>
        <a:srgbClr val="FFFFFF"/>
      </a:lt1>
      <a:dk2>
        <a:srgbClr val="25218A"/>
      </a:dk2>
      <a:lt2>
        <a:srgbClr val="C0C0C0"/>
      </a:lt2>
      <a:accent1>
        <a:srgbClr val="E40E2C"/>
      </a:accent1>
      <a:accent2>
        <a:srgbClr val="F7C346"/>
      </a:accent2>
      <a:accent3>
        <a:srgbClr val="FFFFFF"/>
      </a:accent3>
      <a:accent4>
        <a:srgbClr val="323232"/>
      </a:accent4>
      <a:accent5>
        <a:srgbClr val="EFAAAC"/>
      </a:accent5>
      <a:accent6>
        <a:srgbClr val="E0B03F"/>
      </a:accent6>
      <a:hlink>
        <a:srgbClr val="7C7AB9"/>
      </a:hlink>
      <a:folHlink>
        <a:srgbClr val="EF6E80"/>
      </a:folHlink>
    </a:clrScheme>
    <a:fontScheme name="CAMELOT">
      <a:majorFont>
        <a:latin typeface="Trebuchet MS"/>
        <a:ea typeface=""/>
        <a:cs typeface="Arial"/>
      </a:majorFont>
      <a:minorFont>
        <a:latin typeface="Trebuchet MS"/>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chemeClr val="accent2"/>
            </a:gs>
            <a:gs pos="100000">
              <a:schemeClr val="accent2">
                <a:gamma/>
                <a:shade val="89020"/>
                <a:invGamma/>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Trebuchet MS" pitchFamily="34" charset="0"/>
            <a:cs typeface="Arial" pitchFamily="34" charset="0"/>
          </a:defRPr>
        </a:defPPr>
      </a:lstStyle>
    </a:spDef>
    <a:lnDef>
      <a:spPr bwMode="auto">
        <a:xfrm>
          <a:off x="0" y="0"/>
          <a:ext cx="1" cy="1"/>
        </a:xfrm>
        <a:custGeom>
          <a:avLst/>
          <a:gdLst/>
          <a:ahLst/>
          <a:cxnLst/>
          <a:rect l="0" t="0" r="0" b="0"/>
          <a:pathLst/>
        </a:custGeom>
        <a:gradFill rotWithShape="1">
          <a:gsLst>
            <a:gs pos="0">
              <a:schemeClr val="accent2"/>
            </a:gs>
            <a:gs pos="100000">
              <a:schemeClr val="accent2">
                <a:gamma/>
                <a:shade val="89020"/>
                <a:invGamma/>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Trebuchet MS" pitchFamily="34" charset="0"/>
            <a:cs typeface="Arial" pitchFamily="34" charset="0"/>
          </a:defRPr>
        </a:defPPr>
      </a:lstStyle>
    </a:lnDef>
  </a:objectDefaults>
  <a:extraClrSchemeLst>
    <a:extraClrScheme>
      <a:clrScheme name="Wave 1">
        <a:dk1>
          <a:srgbClr val="3C3C3C"/>
        </a:dk1>
        <a:lt1>
          <a:srgbClr val="FFFFFF"/>
        </a:lt1>
        <a:dk2>
          <a:srgbClr val="25218A"/>
        </a:dk2>
        <a:lt2>
          <a:srgbClr val="C0C0C0"/>
        </a:lt2>
        <a:accent1>
          <a:srgbClr val="E40E2C"/>
        </a:accent1>
        <a:accent2>
          <a:srgbClr val="F7C346"/>
        </a:accent2>
        <a:accent3>
          <a:srgbClr val="FFFFFF"/>
        </a:accent3>
        <a:accent4>
          <a:srgbClr val="323232"/>
        </a:accent4>
        <a:accent5>
          <a:srgbClr val="EFAAAC"/>
        </a:accent5>
        <a:accent6>
          <a:srgbClr val="E0B03F"/>
        </a:accent6>
        <a:hlink>
          <a:srgbClr val="7C7AB9"/>
        </a:hlink>
        <a:folHlink>
          <a:srgbClr val="EF6E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Wave">
  <a:themeElements>
    <a:clrScheme name="Wave 1">
      <a:dk1>
        <a:srgbClr val="3C3C3C"/>
      </a:dk1>
      <a:lt1>
        <a:srgbClr val="FFFFFF"/>
      </a:lt1>
      <a:dk2>
        <a:srgbClr val="25218A"/>
      </a:dk2>
      <a:lt2>
        <a:srgbClr val="C0C0C0"/>
      </a:lt2>
      <a:accent1>
        <a:srgbClr val="E40E2C"/>
      </a:accent1>
      <a:accent2>
        <a:srgbClr val="F7C346"/>
      </a:accent2>
      <a:accent3>
        <a:srgbClr val="FFFFFF"/>
      </a:accent3>
      <a:accent4>
        <a:srgbClr val="323232"/>
      </a:accent4>
      <a:accent5>
        <a:srgbClr val="EFAAAC"/>
      </a:accent5>
      <a:accent6>
        <a:srgbClr val="E0B03F"/>
      </a:accent6>
      <a:hlink>
        <a:srgbClr val="7C7AB9"/>
      </a:hlink>
      <a:folHlink>
        <a:srgbClr val="EF6E80"/>
      </a:folHlink>
    </a:clrScheme>
    <a:fontScheme name="Wave">
      <a:majorFont>
        <a:latin typeface="Trebuchet MS"/>
        <a:ea typeface=""/>
        <a:cs typeface="Arial"/>
      </a:majorFont>
      <a:minorFont>
        <a:latin typeface="Trebuchet MS"/>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chemeClr val="accent2"/>
            </a:gs>
            <a:gs pos="100000">
              <a:schemeClr val="accent2">
                <a:gamma/>
                <a:shade val="89020"/>
                <a:invGamma/>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Trebuchet MS" pitchFamily="34" charset="0"/>
            <a:cs typeface="Arial" charset="0"/>
          </a:defRPr>
        </a:defPPr>
      </a:lstStyle>
    </a:spDef>
    <a:lnDef>
      <a:spPr bwMode="auto">
        <a:xfrm>
          <a:off x="0" y="0"/>
          <a:ext cx="1" cy="1"/>
        </a:xfrm>
        <a:custGeom>
          <a:avLst/>
          <a:gdLst/>
          <a:ahLst/>
          <a:cxnLst/>
          <a:rect l="0" t="0" r="0" b="0"/>
          <a:pathLst/>
        </a:custGeom>
        <a:gradFill rotWithShape="1">
          <a:gsLst>
            <a:gs pos="0">
              <a:schemeClr val="accent2"/>
            </a:gs>
            <a:gs pos="100000">
              <a:schemeClr val="accent2">
                <a:gamma/>
                <a:shade val="89020"/>
                <a:invGamma/>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Trebuchet MS" pitchFamily="34" charset="0"/>
            <a:cs typeface="Arial" charset="0"/>
          </a:defRPr>
        </a:defPPr>
      </a:lstStyle>
    </a:lnDef>
  </a:objectDefaults>
  <a:extraClrSchemeLst>
    <a:extraClrScheme>
      <a:clrScheme name="Wave 1">
        <a:dk1>
          <a:srgbClr val="3C3C3C"/>
        </a:dk1>
        <a:lt1>
          <a:srgbClr val="FFFFFF"/>
        </a:lt1>
        <a:dk2>
          <a:srgbClr val="25218A"/>
        </a:dk2>
        <a:lt2>
          <a:srgbClr val="C0C0C0"/>
        </a:lt2>
        <a:accent1>
          <a:srgbClr val="E40E2C"/>
        </a:accent1>
        <a:accent2>
          <a:srgbClr val="F7C346"/>
        </a:accent2>
        <a:accent3>
          <a:srgbClr val="FFFFFF"/>
        </a:accent3>
        <a:accent4>
          <a:srgbClr val="323232"/>
        </a:accent4>
        <a:accent5>
          <a:srgbClr val="EFAAAC"/>
        </a:accent5>
        <a:accent6>
          <a:srgbClr val="E0B03F"/>
        </a:accent6>
        <a:hlink>
          <a:srgbClr val="7C7AB9"/>
        </a:hlink>
        <a:folHlink>
          <a:srgbClr val="EF6E8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Wave">
  <a:themeElements>
    <a:clrScheme name="Wave 1">
      <a:dk1>
        <a:srgbClr val="3C3C3C"/>
      </a:dk1>
      <a:lt1>
        <a:srgbClr val="FFFFFF"/>
      </a:lt1>
      <a:dk2>
        <a:srgbClr val="25218A"/>
      </a:dk2>
      <a:lt2>
        <a:srgbClr val="C0C0C0"/>
      </a:lt2>
      <a:accent1>
        <a:srgbClr val="E40E2C"/>
      </a:accent1>
      <a:accent2>
        <a:srgbClr val="F7C346"/>
      </a:accent2>
      <a:accent3>
        <a:srgbClr val="FFFFFF"/>
      </a:accent3>
      <a:accent4>
        <a:srgbClr val="323232"/>
      </a:accent4>
      <a:accent5>
        <a:srgbClr val="EFAAAC"/>
      </a:accent5>
      <a:accent6>
        <a:srgbClr val="E0B03F"/>
      </a:accent6>
      <a:hlink>
        <a:srgbClr val="7C7AB9"/>
      </a:hlink>
      <a:folHlink>
        <a:srgbClr val="EF6E80"/>
      </a:folHlink>
    </a:clrScheme>
    <a:fontScheme name="CAMELOT">
      <a:majorFont>
        <a:latin typeface="Trebuchet MS"/>
        <a:ea typeface=""/>
        <a:cs typeface="Arial"/>
      </a:majorFont>
      <a:minorFont>
        <a:latin typeface="Trebuchet MS"/>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chemeClr val="accent2"/>
            </a:gs>
            <a:gs pos="100000">
              <a:schemeClr val="accent2">
                <a:gamma/>
                <a:shade val="89020"/>
                <a:invGamma/>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Trebuchet MS" pitchFamily="34" charset="0"/>
            <a:cs typeface="Arial" pitchFamily="34" charset="0"/>
          </a:defRPr>
        </a:defPPr>
      </a:lstStyle>
    </a:spDef>
    <a:lnDef>
      <a:spPr bwMode="auto">
        <a:xfrm>
          <a:off x="0" y="0"/>
          <a:ext cx="1" cy="1"/>
        </a:xfrm>
        <a:custGeom>
          <a:avLst/>
          <a:gdLst/>
          <a:ahLst/>
          <a:cxnLst/>
          <a:rect l="0" t="0" r="0" b="0"/>
          <a:pathLst/>
        </a:custGeom>
        <a:gradFill rotWithShape="1">
          <a:gsLst>
            <a:gs pos="0">
              <a:schemeClr val="accent2"/>
            </a:gs>
            <a:gs pos="100000">
              <a:schemeClr val="accent2">
                <a:gamma/>
                <a:shade val="89020"/>
                <a:invGamma/>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Trebuchet MS" pitchFamily="34" charset="0"/>
            <a:cs typeface="Arial" pitchFamily="34" charset="0"/>
          </a:defRPr>
        </a:defPPr>
      </a:lstStyle>
    </a:lnDef>
  </a:objectDefaults>
  <a:extraClrSchemeLst>
    <a:extraClrScheme>
      <a:clrScheme name="Wave 1">
        <a:dk1>
          <a:srgbClr val="3C3C3C"/>
        </a:dk1>
        <a:lt1>
          <a:srgbClr val="FFFFFF"/>
        </a:lt1>
        <a:dk2>
          <a:srgbClr val="25218A"/>
        </a:dk2>
        <a:lt2>
          <a:srgbClr val="C0C0C0"/>
        </a:lt2>
        <a:accent1>
          <a:srgbClr val="E40E2C"/>
        </a:accent1>
        <a:accent2>
          <a:srgbClr val="F7C346"/>
        </a:accent2>
        <a:accent3>
          <a:srgbClr val="FFFFFF"/>
        </a:accent3>
        <a:accent4>
          <a:srgbClr val="323232"/>
        </a:accent4>
        <a:accent5>
          <a:srgbClr val="EFAAAC"/>
        </a:accent5>
        <a:accent6>
          <a:srgbClr val="E0B03F"/>
        </a:accent6>
        <a:hlink>
          <a:srgbClr val="7C7AB9"/>
        </a:hlink>
        <a:folHlink>
          <a:srgbClr val="EF6E8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AMVBBDO TEMPLATE - blue">
  <a:themeElements>
    <a:clrScheme name="AMVBBDO TEMPLATE 2012">
      <a:dk1>
        <a:sysClr val="windowText" lastClr="000000"/>
      </a:dk1>
      <a:lt1>
        <a:sysClr val="window" lastClr="FFFFFF"/>
      </a:lt1>
      <a:dk2>
        <a:srgbClr val="000000"/>
      </a:dk2>
      <a:lt2>
        <a:srgbClr val="EEECE1"/>
      </a:lt2>
      <a:accent1>
        <a:srgbClr val="FF0000"/>
      </a:accent1>
      <a:accent2>
        <a:srgbClr val="1AB7D0"/>
      </a:accent2>
      <a:accent3>
        <a:srgbClr val="97CA08"/>
      </a:accent3>
      <a:accent4>
        <a:srgbClr val="119D83"/>
      </a:accent4>
      <a:accent5>
        <a:srgbClr val="DF3773"/>
      </a:accent5>
      <a:accent6>
        <a:srgbClr val="D9D9D9"/>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AMVBBDO TEMPLATE - blue">
  <a:themeElements>
    <a:clrScheme name="AMVBBDO TEMPLATE 2012">
      <a:dk1>
        <a:sysClr val="windowText" lastClr="000000"/>
      </a:dk1>
      <a:lt1>
        <a:sysClr val="window" lastClr="FFFFFF"/>
      </a:lt1>
      <a:dk2>
        <a:srgbClr val="000000"/>
      </a:dk2>
      <a:lt2>
        <a:srgbClr val="EEECE1"/>
      </a:lt2>
      <a:accent1>
        <a:srgbClr val="FF0000"/>
      </a:accent1>
      <a:accent2>
        <a:srgbClr val="1AB7D0"/>
      </a:accent2>
      <a:accent3>
        <a:srgbClr val="97CA08"/>
      </a:accent3>
      <a:accent4>
        <a:srgbClr val="119D83"/>
      </a:accent4>
      <a:accent5>
        <a:srgbClr val="DF3773"/>
      </a:accent5>
      <a:accent6>
        <a:srgbClr val="D9D9D9"/>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ps board - priorities 021213">
  <a:themeElements>
    <a:clrScheme name="Camelot">
      <a:dk1>
        <a:srgbClr val="0000FF"/>
      </a:dk1>
      <a:lt1>
        <a:srgbClr val="FFFFFF"/>
      </a:lt1>
      <a:dk2>
        <a:srgbClr val="D2232A"/>
      </a:dk2>
      <a:lt2>
        <a:srgbClr val="E1E3E2"/>
      </a:lt2>
      <a:accent1>
        <a:srgbClr val="F05133"/>
      </a:accent1>
      <a:accent2>
        <a:srgbClr val="41AD49"/>
      </a:accent2>
      <a:accent3>
        <a:srgbClr val="F37654"/>
      </a:accent3>
      <a:accent4>
        <a:srgbClr val="1C449C"/>
      </a:accent4>
      <a:accent5>
        <a:srgbClr val="C2C3DF"/>
      </a:accent5>
      <a:accent6>
        <a:srgbClr val="F79646"/>
      </a:accent6>
      <a:hlink>
        <a:srgbClr val="1C449C"/>
      </a:hlink>
      <a:folHlink>
        <a:srgbClr val="800080"/>
      </a:folHlink>
    </a:clrScheme>
    <a:fontScheme name="Camelot">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Ops board - priorities 021213</Template>
  <TotalTime>8521</TotalTime>
  <Words>1893</Words>
  <Application>Microsoft Office PowerPoint</Application>
  <PresentationFormat>On-screen Show (4:3)</PresentationFormat>
  <Paragraphs>176</Paragraphs>
  <Slides>18</Slides>
  <Notes>17</Notes>
  <HiddenSlides>0</HiddenSlides>
  <MMClips>0</MMClips>
  <ScaleCrop>false</ScaleCrop>
  <HeadingPairs>
    <vt:vector size="4" baseType="variant">
      <vt:variant>
        <vt:lpstr>Theme</vt:lpstr>
      </vt:variant>
      <vt:variant>
        <vt:i4>8</vt:i4>
      </vt:variant>
      <vt:variant>
        <vt:lpstr>Slide Titles</vt:lpstr>
      </vt:variant>
      <vt:variant>
        <vt:i4>18</vt:i4>
      </vt:variant>
    </vt:vector>
  </HeadingPairs>
  <TitlesOfParts>
    <vt:vector size="26" baseType="lpstr">
      <vt:lpstr>PP_Template_Final</vt:lpstr>
      <vt:lpstr>Custom Design</vt:lpstr>
      <vt:lpstr>Wave</vt:lpstr>
      <vt:lpstr>2_Wave</vt:lpstr>
      <vt:lpstr>1_Wave</vt:lpstr>
      <vt:lpstr>AMVBBDO TEMPLATE - blue</vt:lpstr>
      <vt:lpstr>1_AMVBBDO TEMPLATE - blue</vt:lpstr>
      <vt:lpstr>Ops board - priorities 021213</vt:lpstr>
      <vt:lpstr>PowerPoint Presentation</vt:lpstr>
      <vt:lpstr>  </vt:lpstr>
      <vt:lpstr>  </vt:lpstr>
      <vt:lpstr>  </vt:lpstr>
      <vt:lpstr>  </vt:lpstr>
      <vt:lpstr>PowerPoint Presentation</vt:lpstr>
      <vt:lpstr>  </vt:lpstr>
      <vt:lpstr>  </vt:lpstr>
      <vt:lpstr>  </vt:lpstr>
      <vt:lpstr> </vt:lpstr>
      <vt:lpstr> </vt:lpstr>
      <vt:lpstr>PowerPoint Presentation</vt:lpstr>
      <vt:lpstr>  </vt:lpstr>
      <vt:lpstr>PowerPoint Presentation</vt:lpstr>
      <vt:lpstr>PowerPoint Presentation</vt:lpstr>
      <vt:lpstr>PowerPoint Presentation</vt:lpstr>
      <vt:lpstr>  </vt:lpstr>
      <vt:lpstr>  </vt:lpstr>
    </vt:vector>
  </TitlesOfParts>
  <Company>Camelot UK Lotteries Limited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QUARTERLEY BUSINESS UPDATE</dc:title>
  <dc:creator>Laura Pearson</dc:creator>
  <cp:lastModifiedBy>Richard Bateson</cp:lastModifiedBy>
  <cp:revision>299</cp:revision>
  <cp:lastPrinted>2015-02-03T10:42:16Z</cp:lastPrinted>
  <dcterms:created xsi:type="dcterms:W3CDTF">2013-12-03T10:43:28Z</dcterms:created>
  <dcterms:modified xsi:type="dcterms:W3CDTF">2015-03-31T12:27:17Z</dcterms:modified>
</cp:coreProperties>
</file>