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sldIdLst>
    <p:sldId id="262" r:id="rId2"/>
    <p:sldId id="259" r:id="rId3"/>
    <p:sldId id="258" r:id="rId4"/>
    <p:sldId id="263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23" autoAdjust="0"/>
  </p:normalViewPr>
  <p:slideViewPr>
    <p:cSldViewPr>
      <p:cViewPr>
        <p:scale>
          <a:sx n="100" d="100"/>
          <a:sy n="100" d="100"/>
        </p:scale>
        <p:origin x="-7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333D1-F471-41B5-9400-3EEEB090178D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E40DA-DCFE-436B-98F4-C4E481775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147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1F497D"/>
              </a:buClr>
            </a:pPr>
            <a:fld id="{3E2988B4-1DB4-4143-B84B-C5A49BB09474}" type="slidenum">
              <a:rPr lang="en-US">
                <a:solidFill>
                  <a:prstClr val="white"/>
                </a:solidFill>
              </a:rPr>
              <a:pPr>
                <a:buClr>
                  <a:srgbClr val="1F497D"/>
                </a:buClr>
              </a:pPr>
              <a:t>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1F497D"/>
              </a:buClr>
            </a:pPr>
            <a:fld id="{3E2988B4-1DB4-4143-B84B-C5A49BB09474}" type="slidenum">
              <a:rPr lang="en-US">
                <a:solidFill>
                  <a:prstClr val="white"/>
                </a:solidFill>
              </a:rPr>
              <a:pPr>
                <a:buClr>
                  <a:srgbClr val="1F497D"/>
                </a:buClr>
              </a:pPr>
              <a:t>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1F497D"/>
              </a:buClr>
            </a:pPr>
            <a:fld id="{3E2988B4-1DB4-4143-B84B-C5A49BB09474}" type="slidenum">
              <a:rPr lang="en-US">
                <a:solidFill>
                  <a:prstClr val="white"/>
                </a:solidFill>
              </a:rPr>
              <a:pPr>
                <a:buClr>
                  <a:srgbClr val="1F497D"/>
                </a:buClr>
              </a:pPr>
              <a:t>3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1F497D"/>
              </a:buClr>
            </a:pPr>
            <a:fld id="{3E2988B4-1DB4-4143-B84B-C5A49BB09474}" type="slidenum">
              <a:rPr lang="en-US">
                <a:solidFill>
                  <a:prstClr val="white"/>
                </a:solidFill>
              </a:rPr>
              <a:pPr>
                <a:buClr>
                  <a:srgbClr val="1F497D"/>
                </a:buClr>
              </a:pPr>
              <a:t>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1F497D"/>
              </a:buClr>
            </a:pPr>
            <a:fld id="{3E2988B4-1DB4-4143-B84B-C5A49BB09474}" type="slidenum">
              <a:rPr lang="en-US">
                <a:solidFill>
                  <a:prstClr val="white"/>
                </a:solidFill>
              </a:rPr>
              <a:pPr>
                <a:buClr>
                  <a:srgbClr val="1F497D"/>
                </a:buClr>
              </a:pPr>
              <a:t>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1F497D"/>
              </a:buClr>
            </a:pPr>
            <a:fld id="{3E2988B4-1DB4-4143-B84B-C5A49BB09474}" type="slidenum">
              <a:rPr lang="en-US">
                <a:solidFill>
                  <a:prstClr val="white"/>
                </a:solidFill>
              </a:rPr>
              <a:pPr>
                <a:buClr>
                  <a:srgbClr val="1F497D"/>
                </a:buClr>
              </a:pPr>
              <a:t>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-2209800" y="228600"/>
            <a:ext cx="8169275" cy="3352800"/>
            <a:chOff x="-2030" y="192"/>
            <a:chExt cx="7502" cy="2976"/>
          </a:xfrm>
        </p:grpSpPr>
        <p:sp>
          <p:nvSpPr>
            <p:cNvPr id="17411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66FF"/>
                </a:buClr>
                <a:buSzPct val="70000"/>
                <a:buFont typeface="Wingdings" pitchFamily="2" charset="2"/>
                <a:buNone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12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7413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17419" name="Text Box 11"/>
          <p:cNvSpPr txBox="1">
            <a:spLocks noChangeArrowheads="1"/>
          </p:cNvSpPr>
          <p:nvPr userDrawn="1"/>
        </p:nvSpPr>
        <p:spPr bwMode="auto">
          <a:xfrm>
            <a:off x="136525" y="6464300"/>
            <a:ext cx="62547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fld id="{1CF60C2F-E208-44A7-85DD-667E8CE1B40D}" type="slidenum">
              <a:rPr lang="en-US" sz="1400">
                <a:solidFill>
                  <a:srgbClr val="000000"/>
                </a:solidFill>
              </a:rPr>
              <a:pPr fontAlgn="base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66FF"/>
                </a:buClr>
                <a:buSzPct val="70000"/>
                <a:buFont typeface="Wingdings" pitchFamily="2" charset="2"/>
                <a:buNone/>
              </a:pPr>
              <a:t>‹#›</a:t>
            </a:fld>
            <a:endParaRPr lang="en-US" sz="1400">
              <a:solidFill>
                <a:srgbClr val="000000"/>
              </a:solidFill>
            </a:endParaRPr>
          </a:p>
        </p:txBody>
      </p:sp>
      <p:pic>
        <p:nvPicPr>
          <p:cNvPr id="2050" name="Picture 2" descr="C:\Users\chuck\SkyDrive\LOGO-MUSL-06-emai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408737"/>
            <a:ext cx="1009650" cy="39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67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57CA1-5E9C-4E84-B0EF-CE8B3015BF0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36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8351C-3D1C-40FD-B89B-FEC06870EF5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59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3C1B2-797F-4731-8CC0-E961856F489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4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830A2-A966-4F5E-87DD-CC683F18596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8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21B17-13AA-42F8-95D6-3C636A5A1ED2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1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7CFC9-9952-4A07-9BF6-5F962CA7D0E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5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EEE36-2993-43BD-9283-FE83A8EF0AA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8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A9A39-29A8-4ED0-B600-539882AB056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3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CD5BB-D8EC-47F9-ABFB-9B37C2B0179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89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D6612-453A-4C7E-9786-4B4597118C5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88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66FF"/>
                </a:buClr>
                <a:buSzPct val="70000"/>
                <a:buFont typeface="Wingdings" pitchFamily="2" charset="2"/>
                <a:buNone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927177-C65B-4792-A2DB-82359BC53191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12889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1" name="Text Box 99"/>
          <p:cNvSpPr txBox="1">
            <a:spLocks noChangeArrowheads="1"/>
          </p:cNvSpPr>
          <p:nvPr/>
        </p:nvSpPr>
        <p:spPr bwMode="auto">
          <a:xfrm>
            <a:off x="381000" y="152400"/>
            <a:ext cx="3124200" cy="725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74" name="Picture 2" descr="C:\Users\chuck\SkyDrive\13Apr08 - NYC\MUSL-PB-Sales-5YRS-nob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081"/>
            <a:ext cx="9144000" cy="5457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30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1" name="Text Box 99"/>
          <p:cNvSpPr txBox="1">
            <a:spLocks noChangeArrowheads="1"/>
          </p:cNvSpPr>
          <p:nvPr/>
        </p:nvSpPr>
        <p:spPr bwMode="auto">
          <a:xfrm>
            <a:off x="381000" y="152400"/>
            <a:ext cx="3124200" cy="725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6" name="Picture 2" descr="C:\Users\Sharky\SkyDrive\13Apr08 - NYC\MMC-PB-Sal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799"/>
            <a:ext cx="9144000" cy="521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30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1" name="Text Box 99"/>
          <p:cNvSpPr txBox="1">
            <a:spLocks noChangeArrowheads="1"/>
          </p:cNvSpPr>
          <p:nvPr/>
        </p:nvSpPr>
        <p:spPr bwMode="auto">
          <a:xfrm>
            <a:off x="381000" y="152400"/>
            <a:ext cx="3124200" cy="725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8" name="Picture 4" descr="C:\Users\chuck\SkyDrive\13Apr08 - NYC\MUSL-MM-Sal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556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5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1" name="Text Box 99"/>
          <p:cNvSpPr txBox="1">
            <a:spLocks noChangeArrowheads="1"/>
          </p:cNvSpPr>
          <p:nvPr/>
        </p:nvSpPr>
        <p:spPr bwMode="auto">
          <a:xfrm>
            <a:off x="381000" y="152400"/>
            <a:ext cx="3124200" cy="725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 descr="C:\Users\Sharky\SkyDrive\13Apr08 - NYC\MUSL-Sales-BothGames-5Y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5144"/>
            <a:ext cx="9144000" cy="5144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30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1" name="Text Box 99"/>
          <p:cNvSpPr txBox="1">
            <a:spLocks noChangeArrowheads="1"/>
          </p:cNvSpPr>
          <p:nvPr/>
        </p:nvSpPr>
        <p:spPr bwMode="auto">
          <a:xfrm>
            <a:off x="381000" y="152400"/>
            <a:ext cx="3124200" cy="725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74" name="Picture 2" descr="C:\Users\Sharky\SkyDrive\13Apr08 - NYC\AllGameSal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81000"/>
            <a:ext cx="9067801" cy="5497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54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1" name="Text Box 99"/>
          <p:cNvSpPr txBox="1">
            <a:spLocks noChangeArrowheads="1"/>
          </p:cNvSpPr>
          <p:nvPr/>
        </p:nvSpPr>
        <p:spPr bwMode="auto">
          <a:xfrm>
            <a:off x="381000" y="152400"/>
            <a:ext cx="3124200" cy="7254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6FF"/>
              </a:buClr>
              <a:buSzPct val="70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0" y="877888"/>
            <a:ext cx="6172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 smtClean="0">
                <a:solidFill>
                  <a:schemeClr val="bg1"/>
                </a:solidFill>
              </a:rPr>
              <a:t>Future Plans for MUSL Games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PB: Reduce Risk at Guaranteed Jackpot Levels.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PB: Expand Demographics to Mobile Users.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PB: Add Value by Extending Play of the Game.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PB: Add Promotional Power through Partnerships with National Firms.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HL: Matrix Change May </a:t>
            </a:r>
            <a:r>
              <a:rPr lang="en-US" dirty="0" smtClean="0">
                <a:solidFill>
                  <a:schemeClr val="bg1"/>
                </a:solidFill>
              </a:rPr>
              <a:t>15; “True Cash” Jackpot.</a:t>
            </a:r>
            <a:endParaRPr lang="en-US" dirty="0" smtClean="0">
              <a:solidFill>
                <a:schemeClr val="bg1"/>
              </a:solidFill>
            </a:endParaRP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WC: Matrix Changed FY13.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2by2.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MegaHits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New Games. </a:t>
            </a:r>
          </a:p>
        </p:txBody>
      </p:sp>
    </p:spTree>
    <p:extLst>
      <p:ext uri="{BB962C8B-B14F-4D97-AF65-F5344CB8AC3E}">
        <p14:creationId xmlns:p14="http://schemas.microsoft.com/office/powerpoint/2010/main" val="366830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Eclipse 8">
      <a:dk1>
        <a:srgbClr val="434343"/>
      </a:dk1>
      <a:lt1>
        <a:srgbClr val="FFFFFF"/>
      </a:lt1>
      <a:dk2>
        <a:srgbClr val="000000"/>
      </a:dk2>
      <a:lt2>
        <a:srgbClr val="0066FF"/>
      </a:lt2>
      <a:accent1>
        <a:srgbClr val="339966"/>
      </a:accent1>
      <a:accent2>
        <a:srgbClr val="FFCC00"/>
      </a:accent2>
      <a:accent3>
        <a:srgbClr val="AAAAAA"/>
      </a:accent3>
      <a:accent4>
        <a:srgbClr val="DADADA"/>
      </a:accent4>
      <a:accent5>
        <a:srgbClr val="ADCAB8"/>
      </a:accent5>
      <a:accent6>
        <a:srgbClr val="E7B900"/>
      </a:accent6>
      <a:hlink>
        <a:srgbClr val="CC0000"/>
      </a:hlink>
      <a:folHlink>
        <a:srgbClr val="808080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76</Words>
  <Application>Microsoft Office PowerPoint</Application>
  <PresentationFormat>On-screen Show (4:3)</PresentationFormat>
  <Paragraphs>16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Eclipse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Rich, Terry</dc:creator>
  <cp:lastModifiedBy>Sharky</cp:lastModifiedBy>
  <cp:revision>47</cp:revision>
  <dcterms:created xsi:type="dcterms:W3CDTF">2013-02-18T15:32:29Z</dcterms:created>
  <dcterms:modified xsi:type="dcterms:W3CDTF">2013-04-06T22:28:34Z</dcterms:modified>
</cp:coreProperties>
</file>