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3" r:id="rId3"/>
    <p:sldId id="259" r:id="rId4"/>
    <p:sldId id="275" r:id="rId5"/>
    <p:sldId id="270" r:id="rId6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45"/>
    <p:restoredTop sz="94696"/>
  </p:normalViewPr>
  <p:slideViewPr>
    <p:cSldViewPr snapToGrid="0" snapToObjects="1" showGuides="1">
      <p:cViewPr varScale="1">
        <p:scale>
          <a:sx n="65" d="100"/>
          <a:sy n="65" d="100"/>
        </p:scale>
        <p:origin x="232" y="21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262476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small">
                <a:solidFill>
                  <a:srgbClr val="3381C4"/>
                </a:solidFill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/>
          <a:lstStyle/>
          <a:p>
            <a:fld id="{4B7D129B-1DFB-CF45-A75A-71E1A7F04BC2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/>
          <a:lstStyle/>
          <a:p>
            <a:fld id="{D3DE0320-D38A-DA4F-A705-C1F2AF5C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4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small">
                <a:solidFill>
                  <a:srgbClr val="3381C4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3" name="Shape 13"/>
          <p:cNvSpPr/>
          <p:nvPr/>
        </p:nvSpPr>
        <p:spPr>
          <a:xfrm>
            <a:off x="5462809" y="8923374"/>
            <a:ext cx="2079182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/>
            </a:pPr>
            <a:r>
              <a:rPr sz="2900"/>
              <a:t>Confidential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small">
                <a:solidFill>
                  <a:srgbClr val="3381C4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53" y="8900574"/>
            <a:ext cx="2951352" cy="56890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small">
                <a:solidFill>
                  <a:srgbClr val="3381C4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small">
                <a:solidFill>
                  <a:srgbClr val="3381C4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9" name="Shape 29"/>
          <p:cNvSpPr/>
          <p:nvPr/>
        </p:nvSpPr>
        <p:spPr>
          <a:xfrm>
            <a:off x="5462809" y="8923374"/>
            <a:ext cx="2079182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/>
            </a:pPr>
            <a:r>
              <a:rPr sz="2900"/>
              <a:t>Confidential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53" y="8900574"/>
            <a:ext cx="2951352" cy="56890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8000" cap="small">
                <a:solidFill>
                  <a:srgbClr val="3381C4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5439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53" y="8900574"/>
            <a:ext cx="2951352" cy="5689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</p:sldLayoutIdLst>
  <p:transition spd="med"/>
  <p:txStyles>
    <p:titleStyle>
      <a:lvl1pPr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1pPr>
      <a:lvl2pPr indent="2286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2pPr>
      <a:lvl3pPr indent="4572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3pPr>
      <a:lvl4pPr indent="6858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4pPr>
      <a:lvl5pPr indent="9144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5pPr>
      <a:lvl6pPr indent="11430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6pPr>
      <a:lvl7pPr indent="13716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7pPr>
      <a:lvl8pPr indent="16002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8pPr>
      <a:lvl9pPr indent="1828800" algn="ctr" defTabSz="584200">
        <a:defRPr sz="8000" cap="small">
          <a:solidFill>
            <a:srgbClr val="3381C4"/>
          </a:solidFill>
          <a:latin typeface="+mj-lt"/>
          <a:ea typeface="+mj-ea"/>
          <a:cs typeface="+mj-cs"/>
          <a:sym typeface="Helvetica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928" y="3607124"/>
            <a:ext cx="9254943" cy="17839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3004801" cy="9753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30082" y="2342377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Helvetica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1200" y="2491824"/>
            <a:ext cx="254704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70463" y="2612313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Helvetica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35656" y="2385007"/>
            <a:ext cx="10265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Helvetica Light"/>
            </a:endParaRPr>
          </a:p>
        </p:txBody>
      </p:sp>
      <p:sp>
        <p:nvSpPr>
          <p:cNvPr id="9" name="Shape 48"/>
          <p:cNvSpPr/>
          <p:nvPr/>
        </p:nvSpPr>
        <p:spPr>
          <a:xfrm>
            <a:off x="932407" y="5393301"/>
            <a:ext cx="1970436" cy="2521894"/>
          </a:xfrm>
          <a:prstGeom prst="rect">
            <a:avLst/>
          </a:prstGeom>
          <a:solidFill>
            <a:srgbClr val="51A7F9">
              <a:alpha val="9225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STRINGS</a:t>
            </a:r>
            <a:endParaRPr sz="2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hape 51"/>
          <p:cNvSpPr/>
          <p:nvPr/>
        </p:nvSpPr>
        <p:spPr>
          <a:xfrm>
            <a:off x="7192379" y="5393301"/>
            <a:ext cx="1970436" cy="2521894"/>
          </a:xfrm>
          <a:prstGeom prst="rect">
            <a:avLst/>
          </a:prstGeom>
          <a:solidFill>
            <a:srgbClr val="70BF41">
              <a:alpha val="9225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BRASS</a:t>
            </a:r>
            <a:endParaRPr sz="2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hape 52"/>
          <p:cNvSpPr/>
          <p:nvPr/>
        </p:nvSpPr>
        <p:spPr>
          <a:xfrm>
            <a:off x="4062393" y="5393301"/>
            <a:ext cx="1970436" cy="2521894"/>
          </a:xfrm>
          <a:prstGeom prst="rect">
            <a:avLst/>
          </a:prstGeom>
          <a:solidFill>
            <a:srgbClr val="EC5D57">
              <a:alpha val="9225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WINDWOODS</a:t>
            </a:r>
            <a:endParaRPr sz="2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Shape 53"/>
          <p:cNvSpPr/>
          <p:nvPr/>
        </p:nvSpPr>
        <p:spPr>
          <a:xfrm>
            <a:off x="10322364" y="5393301"/>
            <a:ext cx="1970436" cy="2521894"/>
          </a:xfrm>
          <a:prstGeom prst="rect">
            <a:avLst/>
          </a:prstGeom>
          <a:solidFill>
            <a:srgbClr val="F39019">
              <a:alpha val="92000"/>
            </a:srgbClr>
          </a:solidFill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PERCUSSION</a:t>
            </a:r>
            <a:endParaRPr sz="2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3" name="Group 61"/>
          <p:cNvGrpSpPr/>
          <p:nvPr/>
        </p:nvGrpSpPr>
        <p:grpSpPr>
          <a:xfrm>
            <a:off x="5047611" y="1360074"/>
            <a:ext cx="2897041" cy="2801294"/>
            <a:chOff x="0" y="190500"/>
            <a:chExt cx="2897039" cy="2801293"/>
          </a:xfrm>
        </p:grpSpPr>
        <p:sp>
          <p:nvSpPr>
            <p:cNvPr id="14" name="Shape 56"/>
            <p:cNvSpPr/>
            <p:nvPr/>
          </p:nvSpPr>
          <p:spPr>
            <a:xfrm>
              <a:off x="382868" y="190500"/>
              <a:ext cx="1970436" cy="2521893"/>
            </a:xfrm>
            <a:prstGeom prst="rect">
              <a:avLst/>
            </a:prstGeom>
            <a:solidFill>
              <a:srgbClr val="F39019">
                <a:alpha val="8705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5" name="Shape 57"/>
            <p:cNvSpPr/>
            <p:nvPr/>
          </p:nvSpPr>
          <p:spPr>
            <a:xfrm>
              <a:off x="463301" y="279400"/>
              <a:ext cx="1970436" cy="2521893"/>
            </a:xfrm>
            <a:prstGeom prst="rect">
              <a:avLst/>
            </a:prstGeom>
            <a:solidFill>
              <a:srgbClr val="70BF41">
                <a:alpha val="876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6" name="Shape 58"/>
            <p:cNvSpPr/>
            <p:nvPr/>
          </p:nvSpPr>
          <p:spPr>
            <a:xfrm>
              <a:off x="550085" y="372533"/>
              <a:ext cx="1970435" cy="2521893"/>
            </a:xfrm>
            <a:prstGeom prst="rect">
              <a:avLst/>
            </a:prstGeom>
            <a:solidFill>
              <a:srgbClr val="EC5D57">
                <a:alpha val="876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7" name="Shape 59"/>
            <p:cNvSpPr/>
            <p:nvPr/>
          </p:nvSpPr>
          <p:spPr>
            <a:xfrm>
              <a:off x="636868" y="469900"/>
              <a:ext cx="1970436" cy="2521893"/>
            </a:xfrm>
            <a:prstGeom prst="rect">
              <a:avLst/>
            </a:prstGeom>
            <a:solidFill>
              <a:srgbClr val="51A7F9">
                <a:alpha val="876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8" name="Shape 60"/>
            <p:cNvSpPr/>
            <p:nvPr/>
          </p:nvSpPr>
          <p:spPr>
            <a:xfrm>
              <a:off x="0" y="1245807"/>
              <a:ext cx="2897039" cy="7753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6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sz="2600" dirty="0" smtClean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SHEET MUSIC</a:t>
              </a:r>
              <a:endParaRPr sz="2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79651" y="511780"/>
            <a:ext cx="5783217" cy="2872581"/>
          </a:xfrm>
          <a:prstGeom prst="rect">
            <a:avLst/>
          </a:prstGeom>
          <a:solidFill>
            <a:schemeClr val="tx1">
              <a:alpha val="3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6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LARGE,</a:t>
            </a:r>
            <a:br>
              <a:rPr lang="en-US" sz="6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6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COMPLEX, </a:t>
            </a: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6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&amp; PRECISE</a:t>
            </a:r>
            <a:endParaRPr kumimoji="0" lang="en-US" sz="60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71" y="968395"/>
            <a:ext cx="5283904" cy="1949252"/>
          </a:xfrm>
          <a:prstGeom prst="rect">
            <a:avLst/>
          </a:prstGeom>
          <a:solidFill>
            <a:schemeClr val="tx1">
              <a:alpha val="3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6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EVERY </a:t>
            </a:r>
            <a:r>
              <a:rPr lang="en-US" sz="60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NOTE COUNTS</a:t>
            </a:r>
            <a:endParaRPr kumimoji="0" lang="en-US" sz="60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706" y="980491"/>
            <a:ext cx="5783217" cy="1949252"/>
          </a:xfrm>
          <a:prstGeom prst="rect">
            <a:avLst/>
          </a:prstGeom>
          <a:solidFill>
            <a:schemeClr val="tx1">
              <a:alpha val="3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6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EVERY BEAT</a:t>
            </a: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6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 IMPORTANT</a:t>
            </a:r>
            <a:endParaRPr kumimoji="0" lang="en-US" sz="60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946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 advAuto="0"/>
      <p:bldP spid="11" grpId="0" animBg="1" advAuto="0"/>
      <p:bldP spid="12" grpId="0" animBg="1" advAuto="0"/>
      <p:bldP spid="13" grpId="0" animBg="1" advAuto="0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932407" y="5393301"/>
            <a:ext cx="1970436" cy="2521894"/>
          </a:xfrm>
          <a:prstGeom prst="rect">
            <a:avLst/>
          </a:prstGeom>
          <a:solidFill>
            <a:srgbClr val="51A7F9">
              <a:alpha val="9225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RETAILERS</a:t>
            </a:r>
            <a:endParaRPr sz="24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7192379" y="5393301"/>
            <a:ext cx="1970436" cy="2521894"/>
          </a:xfrm>
          <a:prstGeom prst="rect">
            <a:avLst/>
          </a:prstGeom>
          <a:solidFill>
            <a:srgbClr val="70BF41">
              <a:alpha val="9225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INSIDE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SALES</a:t>
            </a:r>
            <a:endParaRPr sz="24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4062393" y="5393301"/>
            <a:ext cx="1970436" cy="2521894"/>
          </a:xfrm>
          <a:prstGeom prst="rect">
            <a:avLst/>
          </a:prstGeom>
          <a:solidFill>
            <a:srgbClr val="EC5D57">
              <a:alpha val="9225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FIELD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SALES</a:t>
            </a:r>
            <a:endParaRPr sz="24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10322364" y="5393301"/>
            <a:ext cx="1970436" cy="2521894"/>
          </a:xfrm>
          <a:prstGeom prst="rect">
            <a:avLst/>
          </a:prstGeom>
          <a:solidFill>
            <a:srgbClr val="F39019">
              <a:alpha val="92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MARKETING</a:t>
            </a:r>
            <a:endParaRPr sz="24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Shape 56"/>
          <p:cNvSpPr/>
          <p:nvPr/>
        </p:nvSpPr>
        <p:spPr>
          <a:xfrm rot="4771558">
            <a:off x="6585159" y="1264420"/>
            <a:ext cx="1970438" cy="2521894"/>
          </a:xfrm>
          <a:prstGeom prst="rect">
            <a:avLst/>
          </a:prstGeom>
          <a:solidFill>
            <a:srgbClr val="F39019">
              <a:alpha val="87059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" name="Shape 57"/>
          <p:cNvSpPr/>
          <p:nvPr/>
        </p:nvSpPr>
        <p:spPr>
          <a:xfrm rot="422940">
            <a:off x="4945578" y="1806400"/>
            <a:ext cx="1970438" cy="2521894"/>
          </a:xfrm>
          <a:prstGeom prst="rect">
            <a:avLst/>
          </a:prstGeom>
          <a:solidFill>
            <a:srgbClr val="70BF41">
              <a:alpha val="87699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 rot="19189225">
            <a:off x="6207159" y="1994193"/>
            <a:ext cx="1970437" cy="2521894"/>
          </a:xfrm>
          <a:prstGeom prst="rect">
            <a:avLst/>
          </a:prstGeom>
          <a:solidFill>
            <a:srgbClr val="EC5D57">
              <a:alpha val="87699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 rot="21015287">
            <a:off x="5246831" y="522274"/>
            <a:ext cx="1970438" cy="2521894"/>
          </a:xfrm>
          <a:prstGeom prst="rect">
            <a:avLst/>
          </a:prstGeom>
          <a:solidFill>
            <a:srgbClr val="51A7F9">
              <a:alpha val="87699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337297" y="546348"/>
            <a:ext cx="1026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46 -0.01579 C -0.10315 -0.0179 -0.10462 -0.01774 -0.11231 -0.02197 C -0.11695 -0.02441 -0.12122 -0.02816 -0.1261 -0.03011 C -0.13001 -0.03158 -0.13428 -0.03141 -0.13831 -0.03206 C -0.16712 -0.02881 -0.1836 -0.04411 -0.19483 -0.0179 C -0.19568 -0.01595 -0.19593 -0.01383 -0.19642 -0.01172 C -0.19349 0.02409 -0.19751 0.03271 -0.18726 0.0555 C -0.18177 0.06787 -0.18335 0.05908 -0.17957 0.07178 C -0.17835 0.07585 -0.17652 0.08415 -0.17652 0.08415 C -0.17749 0.0874 -0.17762 0.09163 -0.17957 0.09424 C -0.18103 0.09619 -0.1836 0.0957 -0.18567 0.09635 C -0.19214 0.09814 -0.19593 0.09896 -0.20252 0.10042 C -0.21265 0.09701 -0.23047 0.09993 -0.23157 0.08008 C -0.2323 0.06641 -0.23194 0.05257 -0.22998 0.03923 C -0.22937 0.03434 -0.22388 0.02702 -0.22388 0.02702 C -0.23645 0.01367 -0.22644 0.0236 -0.23926 0.0127 C -0.24231 0.01009 -0.24512 0.00684 -0.24842 0.00456 C -0.25867 -0.00228 -0.26099 -0.0026 -0.26978 -0.0057 C -0.27332 -0.00293 -0.27991 -0.00293 -0.28052 0.0026 C -0.28235 0.02051 -0.27832 0.03727 -0.26819 0.04736 C -0.26636 0.04915 -0.26429 0.05046 -0.26209 0.05143 C -0.25965 0.05257 -0.25708 0.0529 -0.25452 0.05355 C -0.24939 0.05078 -0.24024 0.05257 -0.23926 0.04541 C -0.23572 0.02246 -0.22754 -0.02425 -0.24988 -0.03418 C -0.2533 -0.03564 -0.25708 -0.03548 -0.26062 -0.03613 L -0.28357 -0.03418 C -0.2909 -0.03076 -0.2959 -0.00456 -0.29725 0.00049 C -0.29773 0.01009 -0.29847 0.01953 -0.29883 0.02897 C -0.30017 0.07145 -0.28186 0.12191 -0.3064 0.14925 C -0.30787 0.15088 -0.30945 0.15218 -0.31104 0.15332 C -0.31299 0.15495 -0.31507 0.15609 -0.31714 0.15755 C -0.32434 0.15202 -0.33252 0.14876 -0.3385 0.14111 C -0.34485 0.1333 -0.34571 0.11198 -0.34778 0.10238 C -0.35474 0.06901 -0.35059 0.10384 -0.35535 0.06771 C -0.35645 0.05973 -0.35657 0.04948 -0.3584 0.04134 C -0.35926 0.03776 -0.36048 0.03451 -0.36145 0.03109 C -0.36304 0.021 -0.36402 0.01221 -0.36756 0.0026 L -0.3722 -0.00977 C -0.3733 -0.02262 -0.37561 -0.04004 -0.3722 -0.05257 C -0.37159 -0.05452 -0.36914 -0.05111 -0.36756 -0.05046 C -0.36609 -0.0485 -0.36475 -0.04606 -0.36304 -0.04427 C -0.3606 -0.04199 -0.35804 -0.04004 -0.35535 -0.03825 C -0.34424 -0.03027 -0.34656 -0.03158 -0.3385 -0.02799 C -0.33741 -0.02653 -0.32911 -0.01595 -0.32935 -0.01383 C -0.32984 -0.01107 -0.3335 -0.01237 -0.33545 -0.01172 C -0.33667 -0.01253 -0.344 -0.0179 -0.3462 -0.0179 C -0.34876 -0.0179 -0.35132 -0.01644 -0.35389 -0.01579 C -0.36011 0.00081 -0.35694 -0.01074 -0.35694 0.02083 " pathEditMode="relative" ptsTypes="AAAAAAAAAAAAAAAAAAAAAAAAAAAAAAAAAAAAAAAAAAAAAAAA">
                                      <p:cBhvr>
                                        <p:cTn id="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2" animBg="1" advAuto="0"/>
      <p:bldP spid="52" grpId="1" animBg="1" advAuto="0"/>
      <p:bldP spid="53" grpId="3" animBg="1" advAuto="0"/>
      <p:bldP spid="56" grpId="0" animBg="1"/>
      <p:bldP spid="57" grpId="0" animBg="1"/>
      <p:bldP spid="58" grpId="0" animBg="1"/>
      <p:bldP spid="59" grpId="0" animBg="1"/>
      <p:bldP spid="5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932407" y="5393301"/>
            <a:ext cx="1970436" cy="2521894"/>
          </a:xfrm>
          <a:prstGeom prst="rect">
            <a:avLst/>
          </a:prstGeom>
          <a:solidFill>
            <a:srgbClr val="51A7F9">
              <a:alpha val="9225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err="1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InTouch</a:t>
            </a:r>
            <a:endParaRPr sz="24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7192379" y="5393301"/>
            <a:ext cx="1970436" cy="2521894"/>
          </a:xfrm>
          <a:prstGeom prst="rect">
            <a:avLst/>
          </a:prstGeom>
          <a:solidFill>
            <a:srgbClr val="70BF41">
              <a:alpha val="9225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Rhythm</a:t>
            </a:r>
            <a:endParaRPr sz="24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4062393" y="5393301"/>
            <a:ext cx="1970436" cy="2521894"/>
          </a:xfrm>
          <a:prstGeom prst="rect">
            <a:avLst/>
          </a:prstGeom>
          <a:solidFill>
            <a:srgbClr val="EC5D57">
              <a:alpha val="9225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err="1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OnePlace</a:t>
            </a:r>
            <a:endParaRPr sz="24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10322364" y="5393301"/>
            <a:ext cx="1970436" cy="2521894"/>
          </a:xfrm>
          <a:prstGeom prst="rect">
            <a:avLst/>
          </a:prstGeom>
          <a:solidFill>
            <a:srgbClr val="F39019">
              <a:alpha val="92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Folio</a:t>
            </a:r>
            <a:endParaRPr sz="24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47611" y="1360074"/>
            <a:ext cx="2897041" cy="2801294"/>
            <a:chOff x="5047611" y="1360074"/>
            <a:chExt cx="2897041" cy="2801294"/>
          </a:xfrm>
        </p:grpSpPr>
        <p:grpSp>
          <p:nvGrpSpPr>
            <p:cNvPr id="61" name="Group 61"/>
            <p:cNvGrpSpPr/>
            <p:nvPr/>
          </p:nvGrpSpPr>
          <p:grpSpPr>
            <a:xfrm>
              <a:off x="5430479" y="1360074"/>
              <a:ext cx="2224438" cy="2801294"/>
              <a:chOff x="382868" y="190500"/>
              <a:chExt cx="2224436" cy="2801293"/>
            </a:xfrm>
          </p:grpSpPr>
          <p:sp>
            <p:nvSpPr>
              <p:cNvPr id="56" name="Shape 56"/>
              <p:cNvSpPr/>
              <p:nvPr/>
            </p:nvSpPr>
            <p:spPr>
              <a:xfrm>
                <a:off x="382868" y="190500"/>
                <a:ext cx="1970436" cy="2521893"/>
              </a:xfrm>
              <a:prstGeom prst="rect">
                <a:avLst/>
              </a:prstGeom>
              <a:solidFill>
                <a:srgbClr val="F39019">
                  <a:alpha val="8705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>
                <a:off x="463301" y="279400"/>
                <a:ext cx="1970436" cy="2521893"/>
              </a:xfrm>
              <a:prstGeom prst="rect">
                <a:avLst/>
              </a:prstGeom>
              <a:solidFill>
                <a:srgbClr val="70BF41">
                  <a:alpha val="876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550085" y="372533"/>
                <a:ext cx="1970435" cy="2521893"/>
              </a:xfrm>
              <a:prstGeom prst="rect">
                <a:avLst/>
              </a:prstGeom>
              <a:solidFill>
                <a:srgbClr val="EC5D57">
                  <a:alpha val="876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59" name="Shape 59"/>
              <p:cNvSpPr/>
              <p:nvPr/>
            </p:nvSpPr>
            <p:spPr>
              <a:xfrm>
                <a:off x="636868" y="469900"/>
                <a:ext cx="1970436" cy="2521893"/>
              </a:xfrm>
              <a:prstGeom prst="rect">
                <a:avLst/>
              </a:prstGeom>
              <a:solidFill>
                <a:srgbClr val="51A7F9">
                  <a:alpha val="8769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11" name="Shape 60"/>
            <p:cNvSpPr/>
            <p:nvPr/>
          </p:nvSpPr>
          <p:spPr>
            <a:xfrm>
              <a:off x="5047611" y="2415381"/>
              <a:ext cx="2897041" cy="775346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6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lang="en-US" sz="2600" dirty="0" smtClean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PLATFORM</a:t>
              </a:r>
              <a:endParaRPr sz="26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21748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 advAuto="0"/>
      <p:bldP spid="52" grpId="0" animBg="1" advAuto="0"/>
      <p:bldP spid="53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2655957" y="1230243"/>
            <a:ext cx="7692887" cy="721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</a:lvl1pPr>
          </a:lstStyle>
          <a:p>
            <a:pPr lvl="0" algn="ctr">
              <a:defRPr sz="1800"/>
            </a:pPr>
            <a:r>
              <a:rPr lang="en-US" sz="4400" smtClean="0"/>
              <a:t>It’s important to hit every note, and not </a:t>
            </a:r>
            <a:r>
              <a:rPr lang="en-US" sz="4400" dirty="0" smtClean="0"/>
              <a:t>miss a beat.</a:t>
            </a:r>
            <a:endParaRPr sz="4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39</Words>
  <Application>Microsoft Macintosh PowerPoint</Application>
  <PresentationFormat>Custom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Helvetica</vt:lpstr>
      <vt:lpstr>Helvetica Light</vt:lpstr>
      <vt:lpstr>Helvetica Neue</vt:lpstr>
      <vt:lpstr>Arial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Adam Perlow</cp:lastModifiedBy>
  <cp:revision>16</cp:revision>
  <cp:lastPrinted>2015-06-04T19:55:01Z</cp:lastPrinted>
  <dcterms:modified xsi:type="dcterms:W3CDTF">2015-09-09T21:38:48Z</dcterms:modified>
</cp:coreProperties>
</file>